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48" r:id="rId1"/>
  </p:sldMasterIdLst>
  <p:notesMasterIdLst>
    <p:notesMasterId r:id="rId16"/>
  </p:notesMasterIdLst>
  <p:handoutMasterIdLst>
    <p:handoutMasterId r:id="rId17"/>
  </p:handoutMasterIdLst>
  <p:sldIdLst>
    <p:sldId id="363" r:id="rId2"/>
    <p:sldId id="367" r:id="rId3"/>
    <p:sldId id="364" r:id="rId4"/>
    <p:sldId id="368" r:id="rId5"/>
    <p:sldId id="354" r:id="rId6"/>
    <p:sldId id="355" r:id="rId7"/>
    <p:sldId id="365" r:id="rId8"/>
    <p:sldId id="369" r:id="rId9"/>
    <p:sldId id="357" r:id="rId10"/>
    <p:sldId id="358" r:id="rId11"/>
    <p:sldId id="359" r:id="rId12"/>
    <p:sldId id="360" r:id="rId13"/>
    <p:sldId id="361" r:id="rId14"/>
    <p:sldId id="362" r:id="rId15"/>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00"/>
    <a:srgbClr val="3B3837"/>
    <a:srgbClr val="FF00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798" autoAdjust="0"/>
    <p:restoredTop sz="94660" autoAdjust="0"/>
  </p:normalViewPr>
  <p:slideViewPr>
    <p:cSldViewPr>
      <p:cViewPr varScale="1">
        <p:scale>
          <a:sx n="49" d="100"/>
          <a:sy n="49" d="100"/>
        </p:scale>
        <p:origin x="-1306" y="-82"/>
      </p:cViewPr>
      <p:guideLst>
        <p:guide orient="horz" pos="1253"/>
        <p:guide orient="horz" pos="3974"/>
        <p:guide orient="horz" pos="572"/>
        <p:guide orient="horz" pos="890"/>
        <p:guide pos="393"/>
        <p:guide pos="5293"/>
        <p:guide pos="2880"/>
        <p:guide pos="467"/>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78"/>
    </p:cViewPr>
  </p:sorterViewPr>
  <p:notesViewPr>
    <p:cSldViewPr>
      <p:cViewPr varScale="1">
        <p:scale>
          <a:sx n="81" d="100"/>
          <a:sy n="81" d="100"/>
        </p:scale>
        <p:origin x="-106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kumimoji="1" sz="1200">
                <a:latin typeface="+mn-lt"/>
                <a:ea typeface="+mn-ea"/>
              </a:defRPr>
            </a:lvl1pPr>
          </a:lstStyle>
          <a:p>
            <a:pPr>
              <a:defRPr/>
            </a:pPr>
            <a:endParaRPr lang="zh-CN" alt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kumimoji="1" sz="1200">
                <a:latin typeface="+mn-lt"/>
                <a:ea typeface="+mn-ea"/>
              </a:defRPr>
            </a:lvl1pPr>
          </a:lstStyle>
          <a:p>
            <a:pPr>
              <a:defRPr/>
            </a:pPr>
            <a:fld id="{3BCDCB29-31A8-4548-8BE1-06FE17B25183}" type="datetime1">
              <a:rPr lang="en-US" altLang="zh-CN"/>
              <a:pPr>
                <a:defRPr/>
              </a:pPr>
              <a:t>9/2/2021</a:t>
            </a:fld>
            <a:endParaRPr lang="zh-CN" alt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kumimoji="1" sz="1200">
                <a:latin typeface="+mn-lt"/>
                <a:ea typeface="+mn-ea"/>
              </a:defRPr>
            </a:lvl1pPr>
          </a:lstStyle>
          <a:p>
            <a:pPr>
              <a:defRPr/>
            </a:pPr>
            <a:endParaRPr lang="zh-CN" alt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kumimoji="1" sz="1200">
                <a:latin typeface="+mn-lt"/>
                <a:ea typeface="+mn-ea"/>
              </a:defRPr>
            </a:lvl1pPr>
          </a:lstStyle>
          <a:p>
            <a:pPr>
              <a:defRPr/>
            </a:pPr>
            <a:fld id="{61E0D728-E1ED-4984-91B6-191AB26F0043}" type="slidenum">
              <a:rPr lang="zh-CN" altLang="en-US"/>
              <a:pPr>
                <a:defRPr/>
              </a:pPr>
              <a:t>‹#›</a:t>
            </a:fld>
            <a:endParaRPr lang="zh-CN" altLang="en-US"/>
          </a:p>
        </p:txBody>
      </p:sp>
    </p:spTree>
    <p:extLst>
      <p:ext uri="{BB962C8B-B14F-4D97-AF65-F5344CB8AC3E}">
        <p14:creationId xmlns:p14="http://schemas.microsoft.com/office/powerpoint/2010/main" val="13657778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kumimoji="1" sz="1200">
                <a:latin typeface="+mn-lt"/>
                <a:ea typeface="+mn-ea"/>
              </a:defRPr>
            </a:lvl1pPr>
          </a:lstStyle>
          <a:p>
            <a:pPr>
              <a:defRPr/>
            </a:pPr>
            <a:endParaRPr lang="zh-CN" alt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kumimoji="1" sz="1200">
                <a:latin typeface="+mn-lt"/>
                <a:ea typeface="+mn-ea"/>
              </a:defRPr>
            </a:lvl1pPr>
          </a:lstStyle>
          <a:p>
            <a:pPr>
              <a:defRPr/>
            </a:pPr>
            <a:fld id="{CC62CEE7-498C-4855-BB6F-1459B701B3D2}" type="datetime1">
              <a:rPr lang="en-US" altLang="zh-CN"/>
              <a:pPr>
                <a:defRPr/>
              </a:pPr>
              <a:t>9/2/2021</a:t>
            </a:fld>
            <a:endParaRPr lang="zh-CN" alt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ltLang="zh-CN" noProof="0" smtClean="0"/>
              <a:t>Click to edit Master text styles</a:t>
            </a:r>
          </a:p>
          <a:p>
            <a:pPr lvl="1"/>
            <a:r>
              <a:rPr lang="en-GB" altLang="zh-CN" noProof="0" smtClean="0"/>
              <a:t>Second level</a:t>
            </a:r>
          </a:p>
          <a:p>
            <a:pPr lvl="2"/>
            <a:r>
              <a:rPr lang="en-GB" altLang="zh-CN" noProof="0" smtClean="0"/>
              <a:t>Third level</a:t>
            </a:r>
          </a:p>
          <a:p>
            <a:pPr lvl="3"/>
            <a:r>
              <a:rPr lang="en-GB" altLang="zh-CN" noProof="0" smtClean="0"/>
              <a:t>Fourth level</a:t>
            </a:r>
          </a:p>
          <a:p>
            <a:pPr lvl="4"/>
            <a:r>
              <a:rPr lang="en-GB" altLang="zh-CN" noProof="0" smtClean="0"/>
              <a:t>Fifth level</a:t>
            </a:r>
            <a:endParaRPr lang="zh-CN" alt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kumimoji="1" sz="1200">
                <a:latin typeface="+mn-lt"/>
                <a:ea typeface="+mn-ea"/>
              </a:defRPr>
            </a:lvl1pPr>
          </a:lstStyle>
          <a:p>
            <a:pPr>
              <a:defRPr/>
            </a:pPr>
            <a:endParaRPr lang="zh-CN" alt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kumimoji="1" sz="1200">
                <a:latin typeface="+mn-lt"/>
                <a:ea typeface="+mn-ea"/>
              </a:defRPr>
            </a:lvl1pPr>
          </a:lstStyle>
          <a:p>
            <a:pPr>
              <a:defRPr/>
            </a:pPr>
            <a:fld id="{29836895-353D-4DB9-86A9-898F6D7BD95B}" type="slidenum">
              <a:rPr lang="zh-CN" altLang="en-US"/>
              <a:pPr>
                <a:defRPr/>
              </a:pPr>
              <a:t>‹#›</a:t>
            </a:fld>
            <a:endParaRPr lang="zh-CN" altLang="en-US"/>
          </a:p>
        </p:txBody>
      </p:sp>
    </p:spTree>
    <p:extLst>
      <p:ext uri="{BB962C8B-B14F-4D97-AF65-F5344CB8AC3E}">
        <p14:creationId xmlns:p14="http://schemas.microsoft.com/office/powerpoint/2010/main" val="30770607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7219"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p>
            <a:pPr>
              <a:defRPr/>
            </a:pPr>
            <a:fld id="{259654DD-EC78-4F28-8820-AE66944B58CB}" type="slidenum">
              <a:rPr lang="zh-CN" altLang="en-US" smtClean="0"/>
              <a:pPr>
                <a:defRPr/>
              </a:pPr>
              <a:t>2</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7219"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p>
            <a:pPr>
              <a:defRPr/>
            </a:pPr>
            <a:fld id="{259654DD-EC78-4F28-8820-AE66944B58CB}" type="slidenum">
              <a:rPr lang="zh-CN" altLang="en-US" smtClean="0"/>
              <a:pPr>
                <a:defRPr/>
              </a:pPr>
              <a:t>4</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7219"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p>
            <a:pPr>
              <a:defRPr/>
            </a:pPr>
            <a:fld id="{259654DD-EC78-4F28-8820-AE66944B58CB}" type="slidenum">
              <a:rPr lang="zh-CN" altLang="en-US" smtClean="0"/>
              <a:pPr>
                <a:defRPr/>
              </a:pPr>
              <a:t>8</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2" descr="C:\Documents and Settings\Administrator\桌面\CGN_PP模版1_20130717-28.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733925" y="1581150"/>
            <a:ext cx="4410075" cy="527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31825" y="1916831"/>
            <a:ext cx="6892503" cy="1038035"/>
          </a:xfrm>
        </p:spPr>
        <p:txBody>
          <a:bodyPr>
            <a:noAutofit/>
          </a:bodyPr>
          <a:lstStyle>
            <a:lvl1pPr>
              <a:defRPr sz="3200"/>
            </a:lvl1pPr>
          </a:lstStyle>
          <a:p>
            <a:r>
              <a:rPr lang="en-US" altLang="zh-CN" dirty="0" smtClean="0"/>
              <a:t>Click to edit Master title style</a:t>
            </a:r>
            <a:endParaRPr lang="zh-CN" altLang="en-US" dirty="0"/>
          </a:p>
        </p:txBody>
      </p:sp>
      <p:sp>
        <p:nvSpPr>
          <p:cNvPr id="3" name="Subtitle 2"/>
          <p:cNvSpPr>
            <a:spLocks noGrp="1"/>
          </p:cNvSpPr>
          <p:nvPr>
            <p:ph type="subTitle" idx="1"/>
          </p:nvPr>
        </p:nvSpPr>
        <p:spPr>
          <a:xfrm>
            <a:off x="631825" y="2964077"/>
            <a:ext cx="4948287" cy="1752600"/>
          </a:xfrm>
        </p:spPr>
        <p:txBody>
          <a:bodyPr rIns="108000">
            <a:noAutofit/>
          </a:bodyPr>
          <a:lstStyle>
            <a:lvl1pPr marL="0" indent="0" algn="l">
              <a:spcBef>
                <a:spcPts val="300"/>
              </a:spcBef>
              <a:buNone/>
              <a:defRPr sz="200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zh-CN" dirty="0" smtClean="0"/>
              <a:t>Click to edit Master subtitle style</a:t>
            </a:r>
            <a:endParaRPr lang="zh-CN" altLang="en-US" dirty="0"/>
          </a:p>
        </p:txBody>
      </p:sp>
      <p:sp>
        <p:nvSpPr>
          <p:cNvPr id="10" name="Text Placeholder 9"/>
          <p:cNvSpPr>
            <a:spLocks noGrp="1"/>
          </p:cNvSpPr>
          <p:nvPr>
            <p:ph type="body" sz="quarter" idx="11"/>
          </p:nvPr>
        </p:nvSpPr>
        <p:spPr>
          <a:xfrm>
            <a:off x="623888" y="5067357"/>
            <a:ext cx="4164135" cy="432941"/>
          </a:xfrm>
        </p:spPr>
        <p:txBody>
          <a:bodyPr rIns="108000">
            <a:noAutofit/>
          </a:bodyPr>
          <a:lstStyle>
            <a:lvl1pPr marL="0" indent="0">
              <a:buFontTx/>
              <a:buNone/>
              <a:defRPr sz="1600" baseline="0">
                <a:solidFill>
                  <a:schemeClr val="bg1">
                    <a:lumMod val="50000"/>
                  </a:schemeClr>
                </a:solidFill>
              </a:defRPr>
            </a:lvl1pPr>
          </a:lstStyle>
          <a:p>
            <a:pPr lvl="0"/>
            <a:r>
              <a:rPr lang="en-US" altLang="zh-CN" dirty="0" smtClean="0"/>
              <a:t>Click to edit Master text styles</a:t>
            </a:r>
            <a:endParaRPr lang="zh-CN" altLang="en-US" dirty="0"/>
          </a:p>
        </p:txBody>
      </p:sp>
    </p:spTree>
    <p:extLst>
      <p:ext uri="{BB962C8B-B14F-4D97-AF65-F5344CB8AC3E}">
        <p14:creationId xmlns:p14="http://schemas.microsoft.com/office/powerpoint/2010/main" val="499232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2" name="Title 1"/>
          <p:cNvSpPr>
            <a:spLocks noGrp="1"/>
          </p:cNvSpPr>
          <p:nvPr>
            <p:ph type="title"/>
          </p:nvPr>
        </p:nvSpPr>
        <p:spPr>
          <a:xfrm>
            <a:off x="741363" y="1412875"/>
            <a:ext cx="7661275" cy="4895850"/>
          </a:xfrm>
        </p:spPr>
        <p:txBody>
          <a:bodyPr tIns="0" bIns="0">
            <a:normAutofit/>
          </a:bodyPr>
          <a:lstStyle>
            <a:lvl1pPr>
              <a:lnSpc>
                <a:spcPct val="120000"/>
              </a:lnSpc>
              <a:defRPr sz="2800"/>
            </a:lvl1pPr>
          </a:lstStyle>
          <a:p>
            <a:r>
              <a:rPr lang="en-US" altLang="zh-CN" dirty="0" smtClean="0"/>
              <a:t>Click to edit Master title style</a:t>
            </a:r>
            <a:endParaRPr lang="zh-CN" altLang="en-US" dirty="0"/>
          </a:p>
        </p:txBody>
      </p:sp>
      <p:sp>
        <p:nvSpPr>
          <p:cNvPr id="3" name="Slide Number Placeholder 5"/>
          <p:cNvSpPr>
            <a:spLocks noGrp="1"/>
          </p:cNvSpPr>
          <p:nvPr>
            <p:ph type="sldNum" sz="quarter" idx="10"/>
          </p:nvPr>
        </p:nvSpPr>
        <p:spPr/>
        <p:txBody>
          <a:bodyPr/>
          <a:lstStyle>
            <a:lvl1pPr>
              <a:defRPr/>
            </a:lvl1pPr>
          </a:lstStyle>
          <a:p>
            <a:pPr>
              <a:defRPr/>
            </a:pPr>
            <a:fld id="{7DF53535-33FC-4230-83FF-F7793D3C66AD}" type="slidenum">
              <a:rPr lang="zh-CN" altLang="en-US"/>
              <a:pPr>
                <a:defRPr/>
              </a:pPr>
              <a:t>‹#›</a:t>
            </a:fld>
            <a:endParaRPr lang="en-US" altLang="zh-CN"/>
          </a:p>
        </p:txBody>
      </p:sp>
    </p:spTree>
    <p:extLst>
      <p:ext uri="{BB962C8B-B14F-4D97-AF65-F5344CB8AC3E}">
        <p14:creationId xmlns:p14="http://schemas.microsoft.com/office/powerpoint/2010/main" val="27715970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ltLang="zh-CN" dirty="0" smtClean="0"/>
              <a:t>Click to edit Master title style</a:t>
            </a:r>
            <a:endParaRPr lang="zh-CN" altLang="en-US" dirty="0"/>
          </a:p>
        </p:txBody>
      </p:sp>
      <p:sp>
        <p:nvSpPr>
          <p:cNvPr id="3" name="Content Placeholder 2"/>
          <p:cNvSpPr>
            <a:spLocks noGrp="1"/>
          </p:cNvSpPr>
          <p:nvPr>
            <p:ph idx="1"/>
          </p:nvPr>
        </p:nvSpPr>
        <p:spPr/>
        <p:txBody>
          <a:bodyPr/>
          <a:lstStyle/>
          <a:p>
            <a:pPr lvl="0"/>
            <a:r>
              <a:rPr lang="en-US" altLang="zh-CN" dirty="0" smtClean="0"/>
              <a:t>Click to edit Master text styles</a:t>
            </a:r>
          </a:p>
          <a:p>
            <a:pPr lvl="1"/>
            <a:r>
              <a:rPr lang="en-US" altLang="zh-CN" dirty="0" smtClean="0"/>
              <a:t>Second level</a:t>
            </a:r>
          </a:p>
          <a:p>
            <a:pPr lvl="2"/>
            <a:r>
              <a:rPr lang="en-US" altLang="zh-CN" dirty="0" smtClean="0"/>
              <a:t>Third level</a:t>
            </a:r>
          </a:p>
          <a:p>
            <a:pPr lvl="3"/>
            <a:r>
              <a:rPr lang="en-US" altLang="zh-CN" dirty="0" smtClean="0"/>
              <a:t>Fourth level</a:t>
            </a:r>
          </a:p>
        </p:txBody>
      </p:sp>
      <p:sp>
        <p:nvSpPr>
          <p:cNvPr id="7" name="Subtitle 2"/>
          <p:cNvSpPr>
            <a:spLocks noGrp="1"/>
          </p:cNvSpPr>
          <p:nvPr>
            <p:ph type="subTitle" idx="13"/>
          </p:nvPr>
        </p:nvSpPr>
        <p:spPr>
          <a:xfrm>
            <a:off x="743488" y="1311095"/>
            <a:ext cx="7659150" cy="503957"/>
          </a:xfrm>
        </p:spPr>
        <p:txBody>
          <a:bodyPr rIns="108000">
            <a:noAutofit/>
          </a:bodyPr>
          <a:lstStyle>
            <a:lvl1pPr marL="0" indent="0" algn="l">
              <a:buNone/>
              <a:defRPr sz="200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zh-CN" dirty="0" smtClean="0"/>
              <a:t>Click to edit Master subtitle style</a:t>
            </a:r>
            <a:endParaRPr lang="zh-CN" altLang="en-US" dirty="0"/>
          </a:p>
        </p:txBody>
      </p:sp>
      <p:sp>
        <p:nvSpPr>
          <p:cNvPr id="5" name="Slide Number Placeholder 5"/>
          <p:cNvSpPr>
            <a:spLocks noGrp="1"/>
          </p:cNvSpPr>
          <p:nvPr>
            <p:ph type="sldNum" sz="quarter" idx="14"/>
          </p:nvPr>
        </p:nvSpPr>
        <p:spPr/>
        <p:txBody>
          <a:bodyPr/>
          <a:lstStyle>
            <a:lvl1pPr>
              <a:defRPr/>
            </a:lvl1pPr>
          </a:lstStyle>
          <a:p>
            <a:pPr>
              <a:defRPr/>
            </a:pPr>
            <a:fld id="{667BC6D3-9EAB-4F53-A7F8-7BA32CE907E9}" type="slidenum">
              <a:rPr lang="zh-CN" altLang="en-US"/>
              <a:pPr>
                <a:defRPr/>
              </a:pPr>
              <a:t>‹#›</a:t>
            </a:fld>
            <a:endParaRPr lang="en-US" altLang="zh-CN"/>
          </a:p>
        </p:txBody>
      </p:sp>
    </p:spTree>
    <p:extLst>
      <p:ext uri="{BB962C8B-B14F-4D97-AF65-F5344CB8AC3E}">
        <p14:creationId xmlns:p14="http://schemas.microsoft.com/office/powerpoint/2010/main" val="5788395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ltLang="zh-CN" dirty="0" smtClean="0"/>
              <a:t>Click to edit Master title style</a:t>
            </a:r>
            <a:endParaRPr lang="zh-CN" altLang="en-US" dirty="0"/>
          </a:p>
        </p:txBody>
      </p:sp>
      <p:sp>
        <p:nvSpPr>
          <p:cNvPr id="3" name="Content Placeholder 2"/>
          <p:cNvSpPr>
            <a:spLocks noGrp="1"/>
          </p:cNvSpPr>
          <p:nvPr>
            <p:ph idx="1"/>
          </p:nvPr>
        </p:nvSpPr>
        <p:spPr>
          <a:xfrm>
            <a:off x="741363" y="1989138"/>
            <a:ext cx="3686621" cy="4319587"/>
          </a:xfrm>
        </p:spPr>
        <p:txBody>
          <a:bodyPr/>
          <a:lstStyle/>
          <a:p>
            <a:pPr lvl="0"/>
            <a:r>
              <a:rPr lang="en-US" altLang="zh-CN" dirty="0" smtClean="0"/>
              <a:t>Click to edit Master text styles</a:t>
            </a:r>
          </a:p>
          <a:p>
            <a:pPr lvl="1"/>
            <a:r>
              <a:rPr lang="en-US" altLang="zh-CN" dirty="0" smtClean="0"/>
              <a:t>Second level</a:t>
            </a:r>
          </a:p>
          <a:p>
            <a:pPr lvl="2"/>
            <a:r>
              <a:rPr lang="en-US" altLang="zh-CN" dirty="0" smtClean="0"/>
              <a:t>Third level</a:t>
            </a:r>
          </a:p>
          <a:p>
            <a:pPr lvl="3"/>
            <a:r>
              <a:rPr lang="en-US" altLang="zh-CN" dirty="0" smtClean="0"/>
              <a:t>Fourth level</a:t>
            </a:r>
          </a:p>
        </p:txBody>
      </p:sp>
      <p:sp>
        <p:nvSpPr>
          <p:cNvPr id="7" name="Subtitle 2"/>
          <p:cNvSpPr>
            <a:spLocks noGrp="1"/>
          </p:cNvSpPr>
          <p:nvPr>
            <p:ph type="subTitle" idx="13"/>
          </p:nvPr>
        </p:nvSpPr>
        <p:spPr>
          <a:xfrm>
            <a:off x="743488" y="1311095"/>
            <a:ext cx="7659150" cy="503957"/>
          </a:xfrm>
        </p:spPr>
        <p:txBody>
          <a:bodyPr rIns="108000">
            <a:noAutofit/>
          </a:bodyPr>
          <a:lstStyle>
            <a:lvl1pPr marL="0" indent="0" algn="l">
              <a:buNone/>
              <a:defRPr sz="200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zh-CN" dirty="0" smtClean="0"/>
              <a:t>Click to edit Master subtitle style</a:t>
            </a:r>
            <a:endParaRPr lang="zh-CN" altLang="en-US" dirty="0"/>
          </a:p>
        </p:txBody>
      </p:sp>
      <p:sp>
        <p:nvSpPr>
          <p:cNvPr id="10" name="Content Placeholder 2"/>
          <p:cNvSpPr>
            <a:spLocks noGrp="1"/>
          </p:cNvSpPr>
          <p:nvPr>
            <p:ph idx="15"/>
          </p:nvPr>
        </p:nvSpPr>
        <p:spPr>
          <a:xfrm>
            <a:off x="4716017" y="1989138"/>
            <a:ext cx="3686621" cy="4319587"/>
          </a:xfrm>
        </p:spPr>
        <p:txBody>
          <a:bodyPr/>
          <a:lstStyle/>
          <a:p>
            <a:pPr lvl="0"/>
            <a:r>
              <a:rPr lang="en-US" altLang="zh-CN" dirty="0" smtClean="0"/>
              <a:t>Click to edit Master text styles</a:t>
            </a:r>
          </a:p>
          <a:p>
            <a:pPr lvl="1"/>
            <a:r>
              <a:rPr lang="en-US" altLang="zh-CN" dirty="0" smtClean="0"/>
              <a:t>Second level</a:t>
            </a:r>
          </a:p>
          <a:p>
            <a:pPr lvl="2"/>
            <a:r>
              <a:rPr lang="en-US" altLang="zh-CN" dirty="0" smtClean="0"/>
              <a:t>Third level</a:t>
            </a:r>
          </a:p>
          <a:p>
            <a:pPr lvl="3"/>
            <a:r>
              <a:rPr lang="en-US" altLang="zh-CN" dirty="0" smtClean="0"/>
              <a:t>Fourth level</a:t>
            </a:r>
          </a:p>
        </p:txBody>
      </p:sp>
      <p:sp>
        <p:nvSpPr>
          <p:cNvPr id="6" name="Slide Number Placeholder 5"/>
          <p:cNvSpPr>
            <a:spLocks noGrp="1"/>
          </p:cNvSpPr>
          <p:nvPr>
            <p:ph type="sldNum" sz="quarter" idx="16"/>
          </p:nvPr>
        </p:nvSpPr>
        <p:spPr/>
        <p:txBody>
          <a:bodyPr/>
          <a:lstStyle>
            <a:lvl1pPr>
              <a:defRPr/>
            </a:lvl1pPr>
          </a:lstStyle>
          <a:p>
            <a:pPr>
              <a:defRPr/>
            </a:pPr>
            <a:fld id="{B362C198-FBDB-4F35-AE47-6303A29C58BF}" type="slidenum">
              <a:rPr lang="zh-CN" altLang="en-US"/>
              <a:pPr>
                <a:defRPr/>
              </a:pPr>
              <a:t>‹#›</a:t>
            </a:fld>
            <a:endParaRPr lang="en-US" altLang="zh-CN"/>
          </a:p>
        </p:txBody>
      </p:sp>
    </p:spTree>
    <p:extLst>
      <p:ext uri="{BB962C8B-B14F-4D97-AF65-F5344CB8AC3E}">
        <p14:creationId xmlns:p14="http://schemas.microsoft.com/office/powerpoint/2010/main" val="35600256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ctrTitle"/>
          </p:nvPr>
        </p:nvSpPr>
        <p:spPr>
          <a:xfrm>
            <a:off x="660400" y="1916831"/>
            <a:ext cx="8483600" cy="1622236"/>
          </a:xfrm>
        </p:spPr>
        <p:txBody>
          <a:bodyPr>
            <a:noAutofit/>
          </a:bodyPr>
          <a:lstStyle>
            <a:lvl1pPr>
              <a:defRPr sz="11500"/>
            </a:lvl1pPr>
          </a:lstStyle>
          <a:p>
            <a:r>
              <a:rPr lang="en-US" altLang="zh-CN" dirty="0" smtClean="0"/>
              <a:t>Click to edit Master title style</a:t>
            </a:r>
            <a:endParaRPr lang="zh-CN" altLang="en-US" dirty="0"/>
          </a:p>
        </p:txBody>
      </p:sp>
      <p:sp>
        <p:nvSpPr>
          <p:cNvPr id="3" name="Subtitle 2"/>
          <p:cNvSpPr>
            <a:spLocks noGrp="1"/>
          </p:cNvSpPr>
          <p:nvPr>
            <p:ph type="subTitle" idx="1"/>
          </p:nvPr>
        </p:nvSpPr>
        <p:spPr>
          <a:xfrm>
            <a:off x="741363" y="3534876"/>
            <a:ext cx="4838749" cy="1550308"/>
          </a:xfrm>
        </p:spPr>
        <p:txBody>
          <a:bodyPr rIns="108000">
            <a:noAutofit/>
          </a:bodyPr>
          <a:lstStyle>
            <a:lvl1pPr marL="0" indent="0" algn="l">
              <a:spcBef>
                <a:spcPts val="300"/>
              </a:spcBef>
              <a:buNone/>
              <a:defRPr sz="240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zh-CN" dirty="0" smtClean="0"/>
              <a:t>Click to edit Master subtitle style</a:t>
            </a:r>
            <a:endParaRPr lang="zh-CN" altLang="en-US" dirty="0"/>
          </a:p>
        </p:txBody>
      </p:sp>
      <p:sp>
        <p:nvSpPr>
          <p:cNvPr id="4" name="Slide Number Placeholder 5"/>
          <p:cNvSpPr>
            <a:spLocks noGrp="1"/>
          </p:cNvSpPr>
          <p:nvPr>
            <p:ph type="sldNum" sz="quarter" idx="10"/>
          </p:nvPr>
        </p:nvSpPr>
        <p:spPr/>
        <p:txBody>
          <a:bodyPr/>
          <a:lstStyle>
            <a:lvl1pPr>
              <a:defRPr/>
            </a:lvl1pPr>
          </a:lstStyle>
          <a:p>
            <a:pPr>
              <a:defRPr/>
            </a:pPr>
            <a:fld id="{4910887A-67CF-4B52-8814-00182598134C}" type="slidenum">
              <a:rPr lang="zh-CN" altLang="en-US"/>
              <a:pPr>
                <a:defRPr/>
              </a:pPr>
              <a:t>‹#›</a:t>
            </a:fld>
            <a:endParaRPr lang="en-US" altLang="zh-CN"/>
          </a:p>
        </p:txBody>
      </p:sp>
    </p:spTree>
    <p:extLst>
      <p:ext uri="{BB962C8B-B14F-4D97-AF65-F5344CB8AC3E}">
        <p14:creationId xmlns:p14="http://schemas.microsoft.com/office/powerpoint/2010/main" val="1227801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Ending Slide">
    <p:spTree>
      <p:nvGrpSpPr>
        <p:cNvPr id="1" name=""/>
        <p:cNvGrpSpPr/>
        <p:nvPr/>
      </p:nvGrpSpPr>
      <p:grpSpPr>
        <a:xfrm>
          <a:off x="0" y="0"/>
          <a:ext cx="0" cy="0"/>
          <a:chOff x="0" y="0"/>
          <a:chExt cx="0" cy="0"/>
        </a:xfrm>
      </p:grpSpPr>
      <p:pic>
        <p:nvPicPr>
          <p:cNvPr id="3" name="Picture 2" descr="C:\Documents and Settings\Administrator\桌面\CGN_PP模版1_20130717-28.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733925" y="1581150"/>
            <a:ext cx="4410075" cy="527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descr="C:\Documents and Settings\Administrator\桌面\CGN_PP模版1_20130613-30.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6288088"/>
            <a:ext cx="3663950" cy="569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C:\Documents and Settings\Administrator\桌面\CGN_PP模版1_20130613-30.png"/>
          <p:cNvPicPr>
            <a:picLocks noChangeAspect="1" noChangeArrowheads="1"/>
          </p:cNvPicPr>
          <p:nvPr userDrawn="1"/>
        </p:nvPicPr>
        <p:blipFill>
          <a:blip r:embed="rId3">
            <a:extLst>
              <a:ext uri="{28A0092B-C50C-407E-A947-70E740481C1C}">
                <a14:useLocalDpi xmlns:a14="http://schemas.microsoft.com/office/drawing/2010/main" val="0"/>
              </a:ext>
            </a:extLst>
          </a:blip>
          <a:srcRect t="25558" b="37219"/>
          <a:stretch>
            <a:fillRect/>
          </a:stretch>
        </p:blipFill>
        <p:spPr bwMode="auto">
          <a:xfrm>
            <a:off x="0" y="6434138"/>
            <a:ext cx="3663950" cy="211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31825" y="2390965"/>
            <a:ext cx="6892503" cy="1038035"/>
          </a:xfrm>
        </p:spPr>
        <p:txBody>
          <a:bodyPr>
            <a:noAutofit/>
          </a:bodyPr>
          <a:lstStyle>
            <a:lvl1pPr>
              <a:defRPr sz="4500"/>
            </a:lvl1pPr>
          </a:lstStyle>
          <a:p>
            <a:r>
              <a:rPr lang="en-US" altLang="zh-CN" dirty="0" smtClean="0"/>
              <a:t>Click to edit Master title style</a:t>
            </a:r>
            <a:endParaRPr lang="zh-CN" altLang="en-US" dirty="0"/>
          </a:p>
        </p:txBody>
      </p:sp>
    </p:spTree>
    <p:extLst>
      <p:ext uri="{BB962C8B-B14F-4D97-AF65-F5344CB8AC3E}">
        <p14:creationId xmlns:p14="http://schemas.microsoft.com/office/powerpoint/2010/main" val="4555912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741363" y="896938"/>
            <a:ext cx="7661275"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108000" bIns="45720" numCol="1" anchor="t" anchorCtr="0" compatLnSpc="1">
            <a:prstTxWarp prst="textNoShape">
              <a:avLst/>
            </a:prstTxWarp>
          </a:bodyPr>
          <a:lstStyle/>
          <a:p>
            <a:pPr lvl="0"/>
            <a:r>
              <a:rPr lang="en-US" altLang="zh-CN" smtClean="0"/>
              <a:t>Click to edit Master title style</a:t>
            </a:r>
            <a:endParaRPr lang="zh-CN" altLang="en-US" smtClean="0"/>
          </a:p>
        </p:txBody>
      </p:sp>
      <p:sp>
        <p:nvSpPr>
          <p:cNvPr id="1027" name="Text Placeholder 2"/>
          <p:cNvSpPr>
            <a:spLocks noGrp="1"/>
          </p:cNvSpPr>
          <p:nvPr>
            <p:ph type="body" idx="1"/>
          </p:nvPr>
        </p:nvSpPr>
        <p:spPr bwMode="auto">
          <a:xfrm>
            <a:off x="741363" y="1989138"/>
            <a:ext cx="7661275" cy="431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endParaRPr lang="zh-CN" altLang="en-US" smtClean="0"/>
          </a:p>
        </p:txBody>
      </p:sp>
      <p:sp>
        <p:nvSpPr>
          <p:cNvPr id="6" name="Slide Number Placeholder 5"/>
          <p:cNvSpPr>
            <a:spLocks noGrp="1"/>
          </p:cNvSpPr>
          <p:nvPr>
            <p:ph type="sldNum" sz="quarter" idx="4"/>
          </p:nvPr>
        </p:nvSpPr>
        <p:spPr>
          <a:xfrm>
            <a:off x="6975475" y="6383338"/>
            <a:ext cx="2133600" cy="365125"/>
          </a:xfrm>
          <a:prstGeom prst="rect">
            <a:avLst/>
          </a:prstGeom>
        </p:spPr>
        <p:txBody>
          <a:bodyPr vert="horz" wrap="square" lIns="91440" tIns="45720" rIns="91440" bIns="45720" numCol="1" anchor="ctr" anchorCtr="0" compatLnSpc="1">
            <a:prstTxWarp prst="textNoShape">
              <a:avLst/>
            </a:prstTxWarp>
          </a:bodyPr>
          <a:lstStyle>
            <a:lvl1pPr algn="r">
              <a:spcBef>
                <a:spcPct val="0"/>
              </a:spcBef>
              <a:defRPr sz="600">
                <a:solidFill>
                  <a:srgbClr val="A6A6A6"/>
                </a:solidFill>
                <a:latin typeface="Arial" charset="0"/>
                <a:ea typeface="黑体" pitchFamily="2" charset="-122"/>
              </a:defRPr>
            </a:lvl1pPr>
          </a:lstStyle>
          <a:p>
            <a:pPr>
              <a:defRPr/>
            </a:pPr>
            <a:fld id="{4A1D3F92-1D01-42E7-A221-93E7E1B4AED8}" type="slidenum">
              <a:rPr lang="zh-CN" altLang="en-US"/>
              <a:pPr>
                <a:defRPr/>
              </a:pPr>
              <a:t>‹#›</a:t>
            </a:fld>
            <a:endParaRPr lang="en-US" altLang="zh-CN"/>
          </a:p>
        </p:txBody>
      </p:sp>
      <p:pic>
        <p:nvPicPr>
          <p:cNvPr id="1029" name="Picture 10" descr="标志与中英文全称横式标准色"/>
          <p:cNvPicPr>
            <a:picLocks noChangeAspect="1" noChangeArrowheads="1"/>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196850" y="260350"/>
            <a:ext cx="3295650"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19" r:id="rId1"/>
    <p:sldLayoutId id="2147483915" r:id="rId2"/>
    <p:sldLayoutId id="2147483916" r:id="rId3"/>
    <p:sldLayoutId id="2147483917" r:id="rId4"/>
    <p:sldLayoutId id="2147483918" r:id="rId5"/>
    <p:sldLayoutId id="2147483920" r:id="rId6"/>
  </p:sldLayoutIdLst>
  <p:hf hdr="0" ftr="0" dt="0"/>
  <p:txStyles>
    <p:titleStyle>
      <a:lvl1pPr algn="l" rtl="0" eaLnBrk="0" fontAlgn="base" hangingPunct="0">
        <a:spcBef>
          <a:spcPct val="0"/>
        </a:spcBef>
        <a:spcAft>
          <a:spcPct val="0"/>
        </a:spcAft>
        <a:defRPr sz="2400" kern="1200">
          <a:solidFill>
            <a:schemeClr val="tx1"/>
          </a:solidFill>
          <a:latin typeface="+mj-lt"/>
          <a:ea typeface="黑体" pitchFamily="2" charset="-122"/>
          <a:cs typeface="+mj-cs"/>
        </a:defRPr>
      </a:lvl1pPr>
      <a:lvl2pPr algn="l" rtl="0" eaLnBrk="0" fontAlgn="base" hangingPunct="0">
        <a:spcBef>
          <a:spcPct val="0"/>
        </a:spcBef>
        <a:spcAft>
          <a:spcPct val="0"/>
        </a:spcAft>
        <a:defRPr sz="2400">
          <a:solidFill>
            <a:schemeClr val="tx1"/>
          </a:solidFill>
          <a:latin typeface="Arial" charset="0"/>
          <a:ea typeface="黑体" pitchFamily="2" charset="-122"/>
        </a:defRPr>
      </a:lvl2pPr>
      <a:lvl3pPr algn="l" rtl="0" eaLnBrk="0" fontAlgn="base" hangingPunct="0">
        <a:spcBef>
          <a:spcPct val="0"/>
        </a:spcBef>
        <a:spcAft>
          <a:spcPct val="0"/>
        </a:spcAft>
        <a:defRPr sz="2400">
          <a:solidFill>
            <a:schemeClr val="tx1"/>
          </a:solidFill>
          <a:latin typeface="Arial" charset="0"/>
          <a:ea typeface="黑体" pitchFamily="2" charset="-122"/>
        </a:defRPr>
      </a:lvl3pPr>
      <a:lvl4pPr algn="l" rtl="0" eaLnBrk="0" fontAlgn="base" hangingPunct="0">
        <a:spcBef>
          <a:spcPct val="0"/>
        </a:spcBef>
        <a:spcAft>
          <a:spcPct val="0"/>
        </a:spcAft>
        <a:defRPr sz="2400">
          <a:solidFill>
            <a:schemeClr val="tx1"/>
          </a:solidFill>
          <a:latin typeface="Arial" charset="0"/>
          <a:ea typeface="黑体" pitchFamily="2" charset="-122"/>
        </a:defRPr>
      </a:lvl4pPr>
      <a:lvl5pPr algn="l" rtl="0" eaLnBrk="0" fontAlgn="base" hangingPunct="0">
        <a:spcBef>
          <a:spcPct val="0"/>
        </a:spcBef>
        <a:spcAft>
          <a:spcPct val="0"/>
        </a:spcAft>
        <a:defRPr sz="2400">
          <a:solidFill>
            <a:schemeClr val="tx1"/>
          </a:solidFill>
          <a:latin typeface="Arial" charset="0"/>
          <a:ea typeface="黑体" pitchFamily="2" charset="-122"/>
        </a:defRPr>
      </a:lvl5pPr>
      <a:lvl6pPr marL="457200" algn="l" rtl="0" fontAlgn="base">
        <a:spcBef>
          <a:spcPct val="0"/>
        </a:spcBef>
        <a:spcAft>
          <a:spcPct val="0"/>
        </a:spcAft>
        <a:defRPr sz="2400">
          <a:solidFill>
            <a:schemeClr val="tx1"/>
          </a:solidFill>
          <a:latin typeface="Arial" charset="0"/>
          <a:ea typeface="黑体" pitchFamily="2" charset="-122"/>
        </a:defRPr>
      </a:lvl6pPr>
      <a:lvl7pPr marL="914400" algn="l" rtl="0" fontAlgn="base">
        <a:spcBef>
          <a:spcPct val="0"/>
        </a:spcBef>
        <a:spcAft>
          <a:spcPct val="0"/>
        </a:spcAft>
        <a:defRPr sz="2400">
          <a:solidFill>
            <a:schemeClr val="tx1"/>
          </a:solidFill>
          <a:latin typeface="Arial" charset="0"/>
          <a:ea typeface="黑体" pitchFamily="2" charset="-122"/>
        </a:defRPr>
      </a:lvl7pPr>
      <a:lvl8pPr marL="1371600" algn="l" rtl="0" fontAlgn="base">
        <a:spcBef>
          <a:spcPct val="0"/>
        </a:spcBef>
        <a:spcAft>
          <a:spcPct val="0"/>
        </a:spcAft>
        <a:defRPr sz="2400">
          <a:solidFill>
            <a:schemeClr val="tx1"/>
          </a:solidFill>
          <a:latin typeface="Arial" charset="0"/>
          <a:ea typeface="黑体" pitchFamily="2" charset="-122"/>
        </a:defRPr>
      </a:lvl8pPr>
      <a:lvl9pPr marL="1828800" algn="l" rtl="0" fontAlgn="base">
        <a:spcBef>
          <a:spcPct val="0"/>
        </a:spcBef>
        <a:spcAft>
          <a:spcPct val="0"/>
        </a:spcAft>
        <a:defRPr sz="2400">
          <a:solidFill>
            <a:schemeClr val="tx1"/>
          </a:solidFill>
          <a:latin typeface="Arial" charset="0"/>
          <a:ea typeface="黑体" pitchFamily="2" charset="-122"/>
        </a:defRPr>
      </a:lvl9pPr>
    </p:titleStyle>
    <p:bodyStyle>
      <a:lvl1pPr marL="179388" indent="-179388" algn="l" rtl="0" eaLnBrk="0" fontAlgn="base" hangingPunct="0">
        <a:lnSpc>
          <a:spcPct val="110000"/>
        </a:lnSpc>
        <a:spcBef>
          <a:spcPts val="500"/>
        </a:spcBef>
        <a:spcAft>
          <a:spcPct val="0"/>
        </a:spcAft>
        <a:buFont typeface="Arial" charset="0"/>
        <a:buChar char="•"/>
        <a:defRPr sz="3200" kern="1200">
          <a:solidFill>
            <a:schemeClr val="tx2"/>
          </a:solidFill>
          <a:latin typeface="+mn-lt"/>
          <a:ea typeface="黑体" pitchFamily="2" charset="-122"/>
          <a:cs typeface="+mn-cs"/>
        </a:defRPr>
      </a:lvl1pPr>
      <a:lvl2pPr marL="431800" indent="-215900" algn="l" rtl="0" eaLnBrk="0" fontAlgn="base" hangingPunct="0">
        <a:lnSpc>
          <a:spcPct val="110000"/>
        </a:lnSpc>
        <a:spcBef>
          <a:spcPts val="400"/>
        </a:spcBef>
        <a:spcAft>
          <a:spcPct val="0"/>
        </a:spcAft>
        <a:buFont typeface="Arial" charset="0"/>
        <a:buChar char="–"/>
        <a:defRPr sz="1600" kern="1200">
          <a:solidFill>
            <a:schemeClr val="tx2"/>
          </a:solidFill>
          <a:latin typeface="+mn-lt"/>
          <a:ea typeface="黑体" pitchFamily="2" charset="-122"/>
          <a:cs typeface="+mn-cs"/>
        </a:defRPr>
      </a:lvl2pPr>
      <a:lvl3pPr marL="647700" indent="-179388" algn="l" rtl="0" eaLnBrk="0" fontAlgn="base" hangingPunct="0">
        <a:lnSpc>
          <a:spcPct val="110000"/>
        </a:lnSpc>
        <a:spcBef>
          <a:spcPts val="400"/>
        </a:spcBef>
        <a:spcAft>
          <a:spcPct val="0"/>
        </a:spcAft>
        <a:buFont typeface="Arial" charset="0"/>
        <a:buChar char="•"/>
        <a:defRPr sz="1600" kern="1200">
          <a:solidFill>
            <a:schemeClr val="tx2"/>
          </a:solidFill>
          <a:latin typeface="+mn-lt"/>
          <a:ea typeface="黑体" pitchFamily="2" charset="-122"/>
          <a:cs typeface="+mn-cs"/>
        </a:defRPr>
      </a:lvl3pPr>
      <a:lvl4pPr marL="863600" indent="-215900" algn="l" rtl="0" eaLnBrk="0" fontAlgn="base" hangingPunct="0">
        <a:lnSpc>
          <a:spcPct val="110000"/>
        </a:lnSpc>
        <a:spcBef>
          <a:spcPts val="400"/>
        </a:spcBef>
        <a:spcAft>
          <a:spcPct val="0"/>
        </a:spcAft>
        <a:buFont typeface="Arial" charset="0"/>
        <a:buChar char="–"/>
        <a:defRPr sz="1600" kern="1200">
          <a:solidFill>
            <a:schemeClr val="tx2"/>
          </a:solidFill>
          <a:latin typeface="+mn-lt"/>
          <a:ea typeface="黑体" pitchFamily="2" charset="-122"/>
          <a:cs typeface="+mn-cs"/>
        </a:defRPr>
      </a:lvl4pPr>
      <a:lvl5pPr marL="2057400" indent="-228600" algn="l" rtl="0" eaLnBrk="0" fontAlgn="base" hangingPunct="0">
        <a:lnSpc>
          <a:spcPct val="110000"/>
        </a:lnSpc>
        <a:spcBef>
          <a:spcPct val="20000"/>
        </a:spcBef>
        <a:spcAft>
          <a:spcPct val="0"/>
        </a:spcAft>
        <a:buFont typeface="Arial" charset="0"/>
        <a:buChar char="»"/>
        <a:defRPr sz="1600" kern="1200">
          <a:solidFill>
            <a:srgbClr val="3B3837"/>
          </a:solidFill>
          <a:latin typeface="+mn-lt"/>
          <a:ea typeface="黑体" pitchFamily="2"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35780;&#20998;&#34920;&#65288;&#31354;&#30333;&#65289;.docx"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0"/>
          </p:nvPr>
        </p:nvSpPr>
        <p:spPr/>
        <p:txBody>
          <a:bodyPr/>
          <a:lstStyle/>
          <a:p>
            <a:pPr>
              <a:defRPr/>
            </a:pPr>
            <a:fld id="{7DF53535-33FC-4230-83FF-F7793D3C66AD}" type="slidenum">
              <a:rPr lang="zh-CN" altLang="en-US" smtClean="0"/>
              <a:pPr>
                <a:defRPr/>
              </a:pPr>
              <a:t>1</a:t>
            </a:fld>
            <a:endParaRPr lang="en-US" altLang="zh-CN"/>
          </a:p>
        </p:txBody>
      </p:sp>
      <p:sp>
        <p:nvSpPr>
          <p:cNvPr id="4" name="Line 2"/>
          <p:cNvSpPr>
            <a:spLocks noChangeShapeType="1"/>
          </p:cNvSpPr>
          <p:nvPr/>
        </p:nvSpPr>
        <p:spPr bwMode="auto">
          <a:xfrm>
            <a:off x="2336800" y="4233837"/>
            <a:ext cx="5094288" cy="1588"/>
          </a:xfrm>
          <a:prstGeom prst="line">
            <a:avLst/>
          </a:prstGeom>
          <a:noFill/>
          <a:ln w="25400">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 name="Line 4"/>
          <p:cNvSpPr>
            <a:spLocks noChangeShapeType="1"/>
          </p:cNvSpPr>
          <p:nvPr/>
        </p:nvSpPr>
        <p:spPr bwMode="auto">
          <a:xfrm>
            <a:off x="2360613" y="3348012"/>
            <a:ext cx="5094287" cy="1588"/>
          </a:xfrm>
          <a:prstGeom prst="line">
            <a:avLst/>
          </a:prstGeom>
          <a:noFill/>
          <a:ln w="25400">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 name="Line 5"/>
          <p:cNvSpPr>
            <a:spLocks noChangeShapeType="1"/>
          </p:cNvSpPr>
          <p:nvPr/>
        </p:nvSpPr>
        <p:spPr bwMode="auto">
          <a:xfrm>
            <a:off x="2360613" y="5154587"/>
            <a:ext cx="5094287" cy="1588"/>
          </a:xfrm>
          <a:prstGeom prst="line">
            <a:avLst/>
          </a:prstGeom>
          <a:noFill/>
          <a:ln w="25400">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8" name="Group 6"/>
          <p:cNvGrpSpPr>
            <a:grpSpLocks/>
          </p:cNvGrpSpPr>
          <p:nvPr/>
        </p:nvGrpSpPr>
        <p:grpSpPr bwMode="auto">
          <a:xfrm>
            <a:off x="1981200" y="2693962"/>
            <a:ext cx="679450" cy="685800"/>
            <a:chOff x="624" y="1536"/>
            <a:chExt cx="1251" cy="1256"/>
          </a:xfrm>
        </p:grpSpPr>
        <p:sp>
          <p:nvSpPr>
            <p:cNvPr id="9" name="Oval 7"/>
            <p:cNvSpPr>
              <a:spLocks noChangeArrowheads="1"/>
            </p:cNvSpPr>
            <p:nvPr/>
          </p:nvSpPr>
          <p:spPr bwMode="gray">
            <a:xfrm>
              <a:off x="624" y="1536"/>
              <a:ext cx="1251" cy="1256"/>
            </a:xfrm>
            <a:prstGeom prst="ellipse">
              <a:avLst/>
            </a:prstGeom>
            <a:gradFill rotWithShape="1">
              <a:gsLst>
                <a:gs pos="0">
                  <a:schemeClr val="folHlink">
                    <a:gamma/>
                    <a:tint val="0"/>
                    <a:invGamma/>
                  </a:schemeClr>
                </a:gs>
                <a:gs pos="50000">
                  <a:schemeClr val="folHlink"/>
                </a:gs>
                <a:gs pos="100000">
                  <a:schemeClr val="folHlink">
                    <a:gamma/>
                    <a:tint val="0"/>
                    <a:invGamma/>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zh-CN" altLang="en-US"/>
            </a:p>
          </p:txBody>
        </p:sp>
        <p:sp>
          <p:nvSpPr>
            <p:cNvPr id="10" name="Oval 8"/>
            <p:cNvSpPr>
              <a:spLocks noChangeArrowheads="1"/>
            </p:cNvSpPr>
            <p:nvPr/>
          </p:nvSpPr>
          <p:spPr bwMode="gray">
            <a:xfrm>
              <a:off x="624" y="1536"/>
              <a:ext cx="1251" cy="1256"/>
            </a:xfrm>
            <a:prstGeom prst="ellipse">
              <a:avLst/>
            </a:prstGeom>
            <a:gradFill rotWithShape="1">
              <a:gsLst>
                <a:gs pos="0">
                  <a:schemeClr val="folHlink">
                    <a:alpha val="32001"/>
                  </a:schemeClr>
                </a:gs>
                <a:gs pos="100000">
                  <a:schemeClr val="folHlink">
                    <a:gamma/>
                    <a:shade val="0"/>
                    <a:invGamma/>
                    <a:alpha val="89999"/>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zh-CN" altLang="en-US"/>
            </a:p>
          </p:txBody>
        </p:sp>
        <p:sp>
          <p:nvSpPr>
            <p:cNvPr id="11" name="Oval 9"/>
            <p:cNvSpPr>
              <a:spLocks noChangeArrowheads="1"/>
            </p:cNvSpPr>
            <p:nvPr/>
          </p:nvSpPr>
          <p:spPr bwMode="gray">
            <a:xfrm>
              <a:off x="706" y="1618"/>
              <a:ext cx="1087" cy="1092"/>
            </a:xfrm>
            <a:prstGeom prst="ellipse">
              <a:avLst/>
            </a:prstGeom>
            <a:gradFill rotWithShape="1">
              <a:gsLst>
                <a:gs pos="0">
                  <a:schemeClr val="folHlink">
                    <a:gamma/>
                    <a:shade val="54118"/>
                    <a:invGamma/>
                  </a:schemeClr>
                </a:gs>
                <a:gs pos="50000">
                  <a:schemeClr val="folHlink"/>
                </a:gs>
                <a:gs pos="100000">
                  <a:schemeClr val="folHlink">
                    <a:gamma/>
                    <a:shade val="54118"/>
                    <a:invGamma/>
                  </a:schemeClr>
                </a:gs>
              </a:gsLst>
              <a:lin ang="189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12" name="Oval 10"/>
            <p:cNvSpPr>
              <a:spLocks noChangeArrowheads="1"/>
            </p:cNvSpPr>
            <p:nvPr/>
          </p:nvSpPr>
          <p:spPr bwMode="gray">
            <a:xfrm>
              <a:off x="707" y="1620"/>
              <a:ext cx="1087" cy="1092"/>
            </a:xfrm>
            <a:prstGeom prst="ellipse">
              <a:avLst/>
            </a:prstGeom>
            <a:gradFill rotWithShape="1">
              <a:gsLst>
                <a:gs pos="0">
                  <a:schemeClr val="folHlink">
                    <a:gamma/>
                    <a:shade val="63529"/>
                    <a:invGamma/>
                  </a:schemeClr>
                </a:gs>
                <a:gs pos="100000">
                  <a:schemeClr val="folHlink">
                    <a:alpha val="0"/>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13" name="Oval 11"/>
            <p:cNvSpPr>
              <a:spLocks noChangeArrowheads="1"/>
            </p:cNvSpPr>
            <p:nvPr/>
          </p:nvSpPr>
          <p:spPr bwMode="gray">
            <a:xfrm>
              <a:off x="760" y="1673"/>
              <a:ext cx="979" cy="983"/>
            </a:xfrm>
            <a:prstGeom prst="ellipse">
              <a:avLst/>
            </a:prstGeom>
            <a:solidFill>
              <a:srgbClr val="333333"/>
            </a:soli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grpSp>
          <p:nvGrpSpPr>
            <p:cNvPr id="14" name="Group 12"/>
            <p:cNvGrpSpPr>
              <a:grpSpLocks/>
            </p:cNvGrpSpPr>
            <p:nvPr/>
          </p:nvGrpSpPr>
          <p:grpSpPr bwMode="auto">
            <a:xfrm>
              <a:off x="776" y="1687"/>
              <a:ext cx="947" cy="952"/>
              <a:chOff x="4166" y="1706"/>
              <a:chExt cx="1252" cy="1252"/>
            </a:xfrm>
          </p:grpSpPr>
          <p:sp>
            <p:nvSpPr>
              <p:cNvPr id="15" name="Oval 13"/>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16" name="Oval 14"/>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17" name="Oval 15"/>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18" name="Oval 16"/>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grpSp>
      </p:grpSp>
      <p:grpSp>
        <p:nvGrpSpPr>
          <p:cNvPr id="19" name="Group 17"/>
          <p:cNvGrpSpPr>
            <a:grpSpLocks/>
          </p:cNvGrpSpPr>
          <p:nvPr/>
        </p:nvGrpSpPr>
        <p:grpSpPr bwMode="auto">
          <a:xfrm>
            <a:off x="1974850" y="3555975"/>
            <a:ext cx="682625" cy="690562"/>
            <a:chOff x="1248" y="1488"/>
            <a:chExt cx="821" cy="829"/>
          </a:xfrm>
        </p:grpSpPr>
        <p:sp>
          <p:nvSpPr>
            <p:cNvPr id="20" name="Oval 18"/>
            <p:cNvSpPr>
              <a:spLocks noChangeArrowheads="1"/>
            </p:cNvSpPr>
            <p:nvPr/>
          </p:nvSpPr>
          <p:spPr bwMode="gray">
            <a:xfrm>
              <a:off x="1248" y="1488"/>
              <a:ext cx="821" cy="829"/>
            </a:xfrm>
            <a:prstGeom prst="ellipse">
              <a:avLst/>
            </a:prstGeom>
            <a:gradFill rotWithShape="1">
              <a:gsLst>
                <a:gs pos="0">
                  <a:schemeClr val="accent1">
                    <a:gamma/>
                    <a:tint val="0"/>
                    <a:invGamma/>
                  </a:schemeClr>
                </a:gs>
                <a:gs pos="50000">
                  <a:schemeClr val="accent1"/>
                </a:gs>
                <a:gs pos="100000">
                  <a:schemeClr val="accent1">
                    <a:gamma/>
                    <a:tint val="0"/>
                    <a:invGamma/>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zh-CN" altLang="en-US"/>
            </a:p>
          </p:txBody>
        </p:sp>
        <p:sp>
          <p:nvSpPr>
            <p:cNvPr id="21" name="Oval 19"/>
            <p:cNvSpPr>
              <a:spLocks noChangeArrowheads="1"/>
            </p:cNvSpPr>
            <p:nvPr/>
          </p:nvSpPr>
          <p:spPr bwMode="gray">
            <a:xfrm>
              <a:off x="1248" y="1488"/>
              <a:ext cx="821" cy="829"/>
            </a:xfrm>
            <a:prstGeom prst="ellipse">
              <a:avLst/>
            </a:prstGeom>
            <a:gradFill rotWithShape="1">
              <a:gsLst>
                <a:gs pos="0">
                  <a:schemeClr val="accent1">
                    <a:alpha val="32001"/>
                  </a:schemeClr>
                </a:gs>
                <a:gs pos="100000">
                  <a:schemeClr val="accent1">
                    <a:gamma/>
                    <a:shade val="0"/>
                    <a:invGamma/>
                    <a:alpha val="89999"/>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zh-CN" altLang="en-US"/>
            </a:p>
          </p:txBody>
        </p:sp>
        <p:sp>
          <p:nvSpPr>
            <p:cNvPr id="22" name="Oval 20"/>
            <p:cNvSpPr>
              <a:spLocks noChangeArrowheads="1"/>
            </p:cNvSpPr>
            <p:nvPr/>
          </p:nvSpPr>
          <p:spPr bwMode="gray">
            <a:xfrm>
              <a:off x="1302" y="1542"/>
              <a:ext cx="713" cy="721"/>
            </a:xfrm>
            <a:prstGeom prst="ellipse">
              <a:avLst/>
            </a:prstGeom>
            <a:gradFill rotWithShape="1">
              <a:gsLst>
                <a:gs pos="0">
                  <a:schemeClr val="accent1">
                    <a:gamma/>
                    <a:shade val="54118"/>
                    <a:invGamma/>
                  </a:schemeClr>
                </a:gs>
                <a:gs pos="50000">
                  <a:schemeClr val="accent1"/>
                </a:gs>
                <a:gs pos="100000">
                  <a:schemeClr val="accent1">
                    <a:gamma/>
                    <a:shade val="54118"/>
                    <a:invGamma/>
                  </a:schemeClr>
                </a:gs>
              </a:gsLst>
              <a:lin ang="189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23" name="Oval 21"/>
            <p:cNvSpPr>
              <a:spLocks noChangeArrowheads="1"/>
            </p:cNvSpPr>
            <p:nvPr/>
          </p:nvSpPr>
          <p:spPr bwMode="gray">
            <a:xfrm>
              <a:off x="1304" y="1542"/>
              <a:ext cx="714" cy="721"/>
            </a:xfrm>
            <a:prstGeom prst="ellipse">
              <a:avLst/>
            </a:prstGeom>
            <a:gradFill rotWithShape="1">
              <a:gsLst>
                <a:gs pos="0">
                  <a:schemeClr val="accent1">
                    <a:gamma/>
                    <a:shade val="63529"/>
                    <a:invGamma/>
                  </a:schemeClr>
                </a:gs>
                <a:gs pos="100000">
                  <a:schemeClr val="accent1">
                    <a:alpha val="0"/>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24" name="Oval 22"/>
            <p:cNvSpPr>
              <a:spLocks noChangeArrowheads="1"/>
            </p:cNvSpPr>
            <p:nvPr/>
          </p:nvSpPr>
          <p:spPr bwMode="gray">
            <a:xfrm>
              <a:off x="1337" y="1578"/>
              <a:ext cx="643" cy="649"/>
            </a:xfrm>
            <a:prstGeom prst="ellipse">
              <a:avLst/>
            </a:prstGeom>
            <a:solidFill>
              <a:srgbClr val="333333"/>
            </a:soli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grpSp>
          <p:nvGrpSpPr>
            <p:cNvPr id="25" name="Group 23"/>
            <p:cNvGrpSpPr>
              <a:grpSpLocks/>
            </p:cNvGrpSpPr>
            <p:nvPr/>
          </p:nvGrpSpPr>
          <p:grpSpPr bwMode="auto">
            <a:xfrm>
              <a:off x="1348" y="1588"/>
              <a:ext cx="621" cy="628"/>
              <a:chOff x="4166" y="1706"/>
              <a:chExt cx="1252" cy="1252"/>
            </a:xfrm>
          </p:grpSpPr>
          <p:sp>
            <p:nvSpPr>
              <p:cNvPr id="26" name="Oval 24"/>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27" name="Oval 25"/>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28" name="Oval 26"/>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29" name="Oval 27"/>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grpSp>
      </p:grpSp>
      <p:grpSp>
        <p:nvGrpSpPr>
          <p:cNvPr id="30" name="Group 28"/>
          <p:cNvGrpSpPr>
            <a:grpSpLocks/>
          </p:cNvGrpSpPr>
          <p:nvPr/>
        </p:nvGrpSpPr>
        <p:grpSpPr bwMode="auto">
          <a:xfrm>
            <a:off x="1981200" y="4543400"/>
            <a:ext cx="679450" cy="685800"/>
            <a:chOff x="624" y="1536"/>
            <a:chExt cx="1251" cy="1256"/>
          </a:xfrm>
        </p:grpSpPr>
        <p:sp>
          <p:nvSpPr>
            <p:cNvPr id="31" name="Oval 29"/>
            <p:cNvSpPr>
              <a:spLocks noChangeArrowheads="1"/>
            </p:cNvSpPr>
            <p:nvPr/>
          </p:nvSpPr>
          <p:spPr bwMode="gray">
            <a:xfrm>
              <a:off x="624" y="1536"/>
              <a:ext cx="1251" cy="1256"/>
            </a:xfrm>
            <a:prstGeom prst="ellipse">
              <a:avLst/>
            </a:prstGeom>
            <a:gradFill rotWithShape="1">
              <a:gsLst>
                <a:gs pos="0">
                  <a:schemeClr val="folHlink">
                    <a:gamma/>
                    <a:tint val="0"/>
                    <a:invGamma/>
                  </a:schemeClr>
                </a:gs>
                <a:gs pos="50000">
                  <a:schemeClr val="folHlink"/>
                </a:gs>
                <a:gs pos="100000">
                  <a:schemeClr val="folHlink">
                    <a:gamma/>
                    <a:tint val="0"/>
                    <a:invGamma/>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zh-CN" altLang="en-US"/>
            </a:p>
          </p:txBody>
        </p:sp>
        <p:sp>
          <p:nvSpPr>
            <p:cNvPr id="32" name="Oval 30"/>
            <p:cNvSpPr>
              <a:spLocks noChangeArrowheads="1"/>
            </p:cNvSpPr>
            <p:nvPr/>
          </p:nvSpPr>
          <p:spPr bwMode="gray">
            <a:xfrm>
              <a:off x="624" y="1536"/>
              <a:ext cx="1251" cy="1256"/>
            </a:xfrm>
            <a:prstGeom prst="ellipse">
              <a:avLst/>
            </a:prstGeom>
            <a:gradFill rotWithShape="1">
              <a:gsLst>
                <a:gs pos="0">
                  <a:schemeClr val="folHlink">
                    <a:alpha val="32001"/>
                  </a:schemeClr>
                </a:gs>
                <a:gs pos="100000">
                  <a:schemeClr val="folHlink">
                    <a:gamma/>
                    <a:shade val="0"/>
                    <a:invGamma/>
                    <a:alpha val="89999"/>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zh-CN" altLang="en-US"/>
            </a:p>
          </p:txBody>
        </p:sp>
        <p:sp>
          <p:nvSpPr>
            <p:cNvPr id="33" name="Oval 31"/>
            <p:cNvSpPr>
              <a:spLocks noChangeArrowheads="1"/>
            </p:cNvSpPr>
            <p:nvPr/>
          </p:nvSpPr>
          <p:spPr bwMode="gray">
            <a:xfrm>
              <a:off x="706" y="1618"/>
              <a:ext cx="1087" cy="1092"/>
            </a:xfrm>
            <a:prstGeom prst="ellipse">
              <a:avLst/>
            </a:prstGeom>
            <a:gradFill rotWithShape="1">
              <a:gsLst>
                <a:gs pos="0">
                  <a:schemeClr val="folHlink">
                    <a:gamma/>
                    <a:shade val="54118"/>
                    <a:invGamma/>
                  </a:schemeClr>
                </a:gs>
                <a:gs pos="50000">
                  <a:schemeClr val="folHlink"/>
                </a:gs>
                <a:gs pos="100000">
                  <a:schemeClr val="folHlink">
                    <a:gamma/>
                    <a:shade val="54118"/>
                    <a:invGamma/>
                  </a:schemeClr>
                </a:gs>
              </a:gsLst>
              <a:lin ang="189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34" name="Oval 32"/>
            <p:cNvSpPr>
              <a:spLocks noChangeArrowheads="1"/>
            </p:cNvSpPr>
            <p:nvPr/>
          </p:nvSpPr>
          <p:spPr bwMode="gray">
            <a:xfrm>
              <a:off x="707" y="1620"/>
              <a:ext cx="1087" cy="1092"/>
            </a:xfrm>
            <a:prstGeom prst="ellipse">
              <a:avLst/>
            </a:prstGeom>
            <a:gradFill rotWithShape="1">
              <a:gsLst>
                <a:gs pos="0">
                  <a:schemeClr val="folHlink">
                    <a:gamma/>
                    <a:shade val="63529"/>
                    <a:invGamma/>
                  </a:schemeClr>
                </a:gs>
                <a:gs pos="100000">
                  <a:schemeClr val="folHlink">
                    <a:alpha val="0"/>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35" name="Oval 33"/>
            <p:cNvSpPr>
              <a:spLocks noChangeArrowheads="1"/>
            </p:cNvSpPr>
            <p:nvPr/>
          </p:nvSpPr>
          <p:spPr bwMode="gray">
            <a:xfrm>
              <a:off x="760" y="1673"/>
              <a:ext cx="979" cy="983"/>
            </a:xfrm>
            <a:prstGeom prst="ellipse">
              <a:avLst/>
            </a:prstGeom>
            <a:solidFill>
              <a:srgbClr val="333333"/>
            </a:soli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grpSp>
          <p:nvGrpSpPr>
            <p:cNvPr id="36" name="Group 34"/>
            <p:cNvGrpSpPr>
              <a:grpSpLocks/>
            </p:cNvGrpSpPr>
            <p:nvPr/>
          </p:nvGrpSpPr>
          <p:grpSpPr bwMode="auto">
            <a:xfrm>
              <a:off x="776" y="1687"/>
              <a:ext cx="947" cy="952"/>
              <a:chOff x="4166" y="1706"/>
              <a:chExt cx="1252" cy="1252"/>
            </a:xfrm>
          </p:grpSpPr>
          <p:sp>
            <p:nvSpPr>
              <p:cNvPr id="37" name="Oval 35"/>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38" name="Oval 36"/>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39" name="Oval 37"/>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40" name="Oval 38"/>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grpSp>
      </p:grpSp>
      <p:sp>
        <p:nvSpPr>
          <p:cNvPr id="52" name="Text Box 50"/>
          <p:cNvSpPr txBox="1">
            <a:spLocks noChangeArrowheads="1"/>
          </p:cNvSpPr>
          <p:nvPr/>
        </p:nvSpPr>
        <p:spPr bwMode="auto">
          <a:xfrm>
            <a:off x="2133600" y="2800325"/>
            <a:ext cx="381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zh-CN" sz="2400" b="1">
                <a:solidFill>
                  <a:srgbClr val="080808"/>
                </a:solidFill>
                <a:ea typeface="宋体" charset="-122"/>
              </a:rPr>
              <a:t>1</a:t>
            </a:r>
          </a:p>
        </p:txBody>
      </p:sp>
      <p:sp>
        <p:nvSpPr>
          <p:cNvPr id="53" name="Text Box 51"/>
          <p:cNvSpPr txBox="1">
            <a:spLocks noChangeArrowheads="1"/>
          </p:cNvSpPr>
          <p:nvPr/>
        </p:nvSpPr>
        <p:spPr bwMode="auto">
          <a:xfrm>
            <a:off x="2133600" y="3659162"/>
            <a:ext cx="381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zh-CN" sz="2400" b="1">
                <a:solidFill>
                  <a:srgbClr val="080808"/>
                </a:solidFill>
                <a:ea typeface="宋体" charset="-122"/>
              </a:rPr>
              <a:t>2</a:t>
            </a:r>
          </a:p>
        </p:txBody>
      </p:sp>
      <p:sp>
        <p:nvSpPr>
          <p:cNvPr id="54" name="Text Box 52"/>
          <p:cNvSpPr txBox="1">
            <a:spLocks noChangeArrowheads="1"/>
          </p:cNvSpPr>
          <p:nvPr/>
        </p:nvSpPr>
        <p:spPr bwMode="auto">
          <a:xfrm>
            <a:off x="2133600" y="4659287"/>
            <a:ext cx="381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zh-CN" sz="2400" b="1">
                <a:solidFill>
                  <a:srgbClr val="080808"/>
                </a:solidFill>
                <a:ea typeface="宋体" charset="-122"/>
              </a:rPr>
              <a:t>3</a:t>
            </a:r>
          </a:p>
        </p:txBody>
      </p:sp>
      <p:sp>
        <p:nvSpPr>
          <p:cNvPr id="56" name="Rectangle 54"/>
          <p:cNvSpPr>
            <a:spLocks noChangeArrowheads="1"/>
          </p:cNvSpPr>
          <p:nvPr/>
        </p:nvSpPr>
        <p:spPr bwMode="auto">
          <a:xfrm>
            <a:off x="2667000" y="2770162"/>
            <a:ext cx="44196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2400" b="1" dirty="0" smtClean="0">
                <a:solidFill>
                  <a:schemeClr val="tx2"/>
                </a:solidFill>
                <a:ea typeface="宋体" charset="-122"/>
              </a:rPr>
              <a:t>工作职责</a:t>
            </a:r>
            <a:endParaRPr lang="en-US" altLang="zh-CN" sz="2400" b="1" dirty="0">
              <a:solidFill>
                <a:schemeClr val="tx2"/>
              </a:solidFill>
              <a:ea typeface="宋体" charset="-122"/>
            </a:endParaRPr>
          </a:p>
        </p:txBody>
      </p:sp>
      <p:sp>
        <p:nvSpPr>
          <p:cNvPr id="57" name="Rectangle 55"/>
          <p:cNvSpPr>
            <a:spLocks noChangeArrowheads="1"/>
          </p:cNvSpPr>
          <p:nvPr/>
        </p:nvSpPr>
        <p:spPr bwMode="auto">
          <a:xfrm>
            <a:off x="2667000" y="3652812"/>
            <a:ext cx="4419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2400" b="1" dirty="0" smtClean="0">
                <a:solidFill>
                  <a:schemeClr val="tx2"/>
                </a:solidFill>
                <a:ea typeface="宋体" charset="-122"/>
              </a:rPr>
              <a:t>评价要求</a:t>
            </a:r>
            <a:endParaRPr lang="en-US" altLang="zh-CN" sz="2400" b="1" dirty="0">
              <a:solidFill>
                <a:schemeClr val="tx2"/>
              </a:solidFill>
              <a:ea typeface="宋体" charset="-122"/>
            </a:endParaRPr>
          </a:p>
        </p:txBody>
      </p:sp>
      <p:sp>
        <p:nvSpPr>
          <p:cNvPr id="58" name="Rectangle 56"/>
          <p:cNvSpPr>
            <a:spLocks noChangeArrowheads="1"/>
          </p:cNvSpPr>
          <p:nvPr/>
        </p:nvSpPr>
        <p:spPr bwMode="auto">
          <a:xfrm>
            <a:off x="2667000" y="4597375"/>
            <a:ext cx="4419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2400" b="1" dirty="0" smtClean="0">
                <a:solidFill>
                  <a:schemeClr val="tx2"/>
                </a:solidFill>
                <a:ea typeface="宋体" charset="-122"/>
              </a:rPr>
              <a:t>评价方法</a:t>
            </a:r>
            <a:endParaRPr lang="en-US" altLang="zh-CN" sz="2400" b="1" dirty="0">
              <a:solidFill>
                <a:schemeClr val="tx2"/>
              </a:solidFill>
              <a:ea typeface="宋体" charset="-122"/>
            </a:endParaRPr>
          </a:p>
        </p:txBody>
      </p:sp>
      <p:sp>
        <p:nvSpPr>
          <p:cNvPr id="2" name="TextBox 1"/>
          <p:cNvSpPr txBox="1"/>
          <p:nvPr/>
        </p:nvSpPr>
        <p:spPr>
          <a:xfrm>
            <a:off x="2915816" y="1340768"/>
            <a:ext cx="3312368"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zh-CN"/>
            </a:defPPr>
            <a:lvl1pPr algn="ctr">
              <a:defRPr sz="2400" b="1">
                <a:solidFill>
                  <a:schemeClr val="tx2"/>
                </a:solidFill>
                <a:ea typeface="宋体" charset="-122"/>
              </a:defRPr>
            </a:lvl1pPr>
          </a:lstStyle>
          <a:p>
            <a:r>
              <a:rPr lang="zh-CN" altLang="en-US" sz="4400" dirty="0" smtClean="0"/>
              <a:t>目   录</a:t>
            </a:r>
            <a:endParaRPr lang="zh-CN" altLang="en-US" sz="4400" dirty="0"/>
          </a:p>
        </p:txBody>
      </p:sp>
    </p:spTree>
    <p:extLst>
      <p:ext uri="{BB962C8B-B14F-4D97-AF65-F5344CB8AC3E}">
        <p14:creationId xmlns:p14="http://schemas.microsoft.com/office/powerpoint/2010/main" val="25775128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0"/>
          </p:nvPr>
        </p:nvSpPr>
        <p:spPr/>
        <p:txBody>
          <a:bodyPr/>
          <a:lstStyle/>
          <a:p>
            <a:pPr>
              <a:defRPr/>
            </a:pPr>
            <a:fld id="{0274B27E-9480-45F4-B7F4-762A02599AAB}" type="slidenum">
              <a:rPr lang="zh-CN" altLang="en-US" smtClean="0"/>
              <a:pPr>
                <a:defRPr/>
              </a:pPr>
              <a:t>10</a:t>
            </a:fld>
            <a:endParaRPr lang="zh-CN" altLang="en-US" dirty="0"/>
          </a:p>
        </p:txBody>
      </p:sp>
      <p:sp>
        <p:nvSpPr>
          <p:cNvPr id="5" name="矩形 4"/>
          <p:cNvSpPr/>
          <p:nvPr/>
        </p:nvSpPr>
        <p:spPr>
          <a:xfrm>
            <a:off x="361514" y="980728"/>
            <a:ext cx="3850446" cy="461665"/>
          </a:xfrm>
          <a:prstGeom prst="rect">
            <a:avLst/>
          </a:prstGeom>
          <a:solidFill>
            <a:srgbClr val="FFC000"/>
          </a:solidFill>
        </p:spPr>
        <p:txBody>
          <a:bodyPr wrap="square">
            <a:spAutoFit/>
          </a:bodyPr>
          <a:lstStyle/>
          <a:p>
            <a:r>
              <a:rPr lang="zh-CN" altLang="en-US" sz="2400" b="1" dirty="0">
                <a:solidFill>
                  <a:srgbClr val="000000"/>
                </a:solidFill>
                <a:latin typeface="微软雅黑" panose="020B0503020204020204" pitchFamily="34" charset="-122"/>
                <a:ea typeface="微软雅黑" panose="020B0503020204020204" pitchFamily="34" charset="-122"/>
              </a:rPr>
              <a:t>维度</a:t>
            </a:r>
            <a:r>
              <a:rPr lang="en-US" altLang="zh-CN" sz="2400" b="1" dirty="0">
                <a:solidFill>
                  <a:srgbClr val="000000"/>
                </a:solidFill>
                <a:latin typeface="微软雅黑" panose="020B0503020204020204" pitchFamily="34" charset="-122"/>
                <a:ea typeface="微软雅黑" panose="020B0503020204020204" pitchFamily="34" charset="-122"/>
              </a:rPr>
              <a:t>2</a:t>
            </a:r>
            <a:r>
              <a:rPr lang="zh-CN" altLang="en-US" sz="2400" b="1" dirty="0">
                <a:solidFill>
                  <a:srgbClr val="000000"/>
                </a:solidFill>
                <a:latin typeface="微软雅黑" panose="020B0503020204020204" pitchFamily="34" charset="-122"/>
                <a:ea typeface="微软雅黑" panose="020B0503020204020204" pitchFamily="34" charset="-122"/>
              </a:rPr>
              <a:t>：组织有效性评价</a:t>
            </a:r>
          </a:p>
        </p:txBody>
      </p:sp>
      <p:sp>
        <p:nvSpPr>
          <p:cNvPr id="6" name="TextBox 5"/>
          <p:cNvSpPr txBox="1"/>
          <p:nvPr/>
        </p:nvSpPr>
        <p:spPr>
          <a:xfrm>
            <a:off x="649546" y="1556792"/>
            <a:ext cx="7882894" cy="4738541"/>
          </a:xfrm>
          <a:prstGeom prst="rect">
            <a:avLst/>
          </a:prstGeom>
          <a:noFill/>
        </p:spPr>
        <p:txBody>
          <a:bodyPr wrap="square" rtlCol="0">
            <a:spAutoFit/>
          </a:bodyPr>
          <a:lstStyle>
            <a:defPPr>
              <a:defRPr lang="zh-CN"/>
            </a:defPPr>
            <a:lvl1pPr>
              <a:lnSpc>
                <a:spcPct val="150000"/>
              </a:lnSpc>
              <a:defRPr b="1"/>
            </a:lvl1pPr>
          </a:lstStyle>
          <a:p>
            <a:pPr>
              <a:lnSpc>
                <a:spcPct val="130000"/>
              </a:lnSpc>
            </a:pPr>
            <a:r>
              <a:rPr lang="zh-CN" altLang="en-US" u="sng" dirty="0">
                <a:solidFill>
                  <a:srgbClr val="C00000"/>
                </a:solidFill>
                <a:latin typeface="微软雅黑" panose="020B0503020204020204" pitchFamily="34" charset="-122"/>
                <a:ea typeface="微软雅黑" panose="020B0503020204020204" pitchFamily="34" charset="-122"/>
              </a:rPr>
              <a:t>评价内容：</a:t>
            </a:r>
            <a:endParaRPr lang="en-US" altLang="zh-CN" u="sng" dirty="0">
              <a:solidFill>
                <a:srgbClr val="C00000"/>
              </a:solidFill>
              <a:latin typeface="微软雅黑" panose="020B0503020204020204" pitchFamily="34" charset="-122"/>
              <a:ea typeface="微软雅黑" panose="020B0503020204020204" pitchFamily="34" charset="-122"/>
            </a:endParaRPr>
          </a:p>
          <a:p>
            <a:pPr>
              <a:lnSpc>
                <a:spcPct val="130000"/>
              </a:lnSpc>
            </a:pPr>
            <a:r>
              <a:rPr lang="zh-CN" altLang="zh-CN" dirty="0">
                <a:latin typeface="微软雅黑" panose="020B0503020204020204" pitchFamily="34" charset="-122"/>
                <a:ea typeface="微软雅黑" panose="020B0503020204020204" pitchFamily="34" charset="-122"/>
              </a:rPr>
              <a:t>一档</a:t>
            </a:r>
            <a:r>
              <a:rPr lang="zh-CN" altLang="en-US"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100%</a:t>
            </a:r>
            <a:r>
              <a:rPr lang="zh-CN" altLang="en-US"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项目各参建单位组织机构健全、各岗位到位及时、人员稳定、人员资格能力满足项目建设需要，组织机构运作有效，人员培训、考核、授权、上岗制度实施情况良好</a:t>
            </a:r>
            <a:r>
              <a:rPr lang="zh-CN" altLang="en-US" dirty="0">
                <a:latin typeface="微软雅黑" panose="020B0503020204020204" pitchFamily="34" charset="-122"/>
                <a:ea typeface="微软雅黑" panose="020B0503020204020204" pitchFamily="34" charset="-122"/>
              </a:rPr>
              <a:t>；</a:t>
            </a:r>
            <a:endParaRPr lang="en-US" altLang="zh-CN" dirty="0">
              <a:latin typeface="微软雅黑" panose="020B0503020204020204" pitchFamily="34" charset="-122"/>
              <a:ea typeface="微软雅黑" panose="020B0503020204020204" pitchFamily="34" charset="-122"/>
            </a:endParaRPr>
          </a:p>
          <a:p>
            <a:pPr>
              <a:lnSpc>
                <a:spcPct val="130000"/>
              </a:lnSpc>
            </a:pPr>
            <a:r>
              <a:rPr lang="zh-CN" altLang="zh-CN" dirty="0">
                <a:latin typeface="微软雅黑" panose="020B0503020204020204" pitchFamily="34" charset="-122"/>
                <a:ea typeface="微软雅黑" panose="020B0503020204020204" pitchFamily="34" charset="-122"/>
              </a:rPr>
              <a:t>二档</a:t>
            </a:r>
            <a:r>
              <a:rPr lang="zh-CN" altLang="en-US"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70%</a:t>
            </a:r>
            <a:r>
              <a:rPr lang="zh-CN" altLang="en-US"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项目各参建单位组织机构比较健全、各岗位到位及时、人员基本稳定、人员资格能力基本满足项目建设需要，组织机构运作基本有效，人员培训、考核、授权、上岗制度实施情况较好</a:t>
            </a:r>
            <a:r>
              <a:rPr lang="zh-CN" altLang="en-US" dirty="0">
                <a:latin typeface="微软雅黑" panose="020B0503020204020204" pitchFamily="34" charset="-122"/>
                <a:ea typeface="微软雅黑" panose="020B0503020204020204" pitchFamily="34" charset="-122"/>
              </a:rPr>
              <a:t>。</a:t>
            </a:r>
            <a:endParaRPr lang="en-US" altLang="zh-CN" dirty="0">
              <a:latin typeface="微软雅黑" panose="020B0503020204020204" pitchFamily="34" charset="-122"/>
              <a:ea typeface="微软雅黑" panose="020B0503020204020204" pitchFamily="34" charset="-122"/>
            </a:endParaRPr>
          </a:p>
          <a:p>
            <a:pPr>
              <a:lnSpc>
                <a:spcPct val="130000"/>
              </a:lnSpc>
            </a:pPr>
            <a:endParaRPr lang="en-US" altLang="zh-CN" dirty="0">
              <a:latin typeface="微软雅黑" panose="020B0503020204020204" pitchFamily="34" charset="-122"/>
              <a:ea typeface="微软雅黑" panose="020B0503020204020204" pitchFamily="34" charset="-122"/>
            </a:endParaRPr>
          </a:p>
          <a:p>
            <a:pPr>
              <a:lnSpc>
                <a:spcPct val="130000"/>
              </a:lnSpc>
            </a:pPr>
            <a:r>
              <a:rPr lang="zh-CN" altLang="en-US" u="sng" dirty="0">
                <a:solidFill>
                  <a:srgbClr val="C00000"/>
                </a:solidFill>
                <a:latin typeface="微软雅黑" panose="020B0503020204020204" pitchFamily="34" charset="-122"/>
                <a:ea typeface="微软雅黑" panose="020B0503020204020204" pitchFamily="34" charset="-122"/>
              </a:rPr>
              <a:t>评价方法：</a:t>
            </a:r>
            <a:endParaRPr lang="en-US" altLang="zh-CN" u="sng" dirty="0">
              <a:solidFill>
                <a:srgbClr val="C00000"/>
              </a:solidFill>
              <a:latin typeface="微软雅黑" panose="020B0503020204020204" pitchFamily="34" charset="-122"/>
              <a:ea typeface="微软雅黑" panose="020B0503020204020204" pitchFamily="34" charset="-122"/>
            </a:endParaRPr>
          </a:p>
          <a:p>
            <a:pPr>
              <a:lnSpc>
                <a:spcPct val="130000"/>
              </a:lnSpc>
            </a:pPr>
            <a:r>
              <a:rPr lang="zh-CN" altLang="en-US" dirty="0">
                <a:latin typeface="微软雅黑" panose="020B0503020204020204" pitchFamily="34" charset="-122"/>
                <a:ea typeface="微软雅黑" panose="020B0503020204020204" pitchFamily="34" charset="-122"/>
              </a:rPr>
              <a:t>文件抽查、人员访谈、 </a:t>
            </a:r>
            <a:r>
              <a:rPr lang="zh-CN" altLang="en-US" dirty="0" smtClean="0">
                <a:latin typeface="微软雅黑" panose="020B0503020204020204" pitchFamily="34" charset="-122"/>
                <a:ea typeface="微软雅黑" panose="020B0503020204020204" pitchFamily="34" charset="-122"/>
              </a:rPr>
              <a:t>现场</a:t>
            </a:r>
            <a:r>
              <a:rPr lang="zh-CN" altLang="en-US" dirty="0">
                <a:latin typeface="微软雅黑" panose="020B0503020204020204" pitchFamily="34" charset="-122"/>
                <a:ea typeface="微软雅黑" panose="020B0503020204020204" pitchFamily="34" charset="-122"/>
              </a:rPr>
              <a:t>验证</a:t>
            </a:r>
            <a:endParaRPr lang="en-US" altLang="zh-CN" dirty="0">
              <a:latin typeface="微软雅黑" panose="020B0503020204020204" pitchFamily="34" charset="-122"/>
              <a:ea typeface="微软雅黑" panose="020B0503020204020204" pitchFamily="34" charset="-122"/>
            </a:endParaRPr>
          </a:p>
          <a:p>
            <a:pPr>
              <a:lnSpc>
                <a:spcPct val="130000"/>
              </a:lnSpc>
            </a:pPr>
            <a:endParaRPr lang="en-US" altLang="zh-CN" dirty="0">
              <a:latin typeface="微软雅黑" panose="020B0503020204020204" pitchFamily="34" charset="-122"/>
              <a:ea typeface="微软雅黑" panose="020B0503020204020204" pitchFamily="34" charset="-122"/>
            </a:endParaRPr>
          </a:p>
          <a:p>
            <a:pPr>
              <a:lnSpc>
                <a:spcPct val="130000"/>
              </a:lnSpc>
            </a:pPr>
            <a:r>
              <a:rPr lang="zh-CN" altLang="en-US" u="sng" dirty="0">
                <a:solidFill>
                  <a:srgbClr val="C00000"/>
                </a:solidFill>
                <a:latin typeface="微软雅黑" panose="020B0503020204020204" pitchFamily="34" charset="-122"/>
                <a:ea typeface="微软雅黑" panose="020B0503020204020204" pitchFamily="34" charset="-122"/>
              </a:rPr>
              <a:t>案例：</a:t>
            </a:r>
            <a:endParaRPr lang="en-US" altLang="zh-CN" u="sng" dirty="0">
              <a:solidFill>
                <a:srgbClr val="C00000"/>
              </a:solidFill>
              <a:latin typeface="微软雅黑" panose="020B0503020204020204" pitchFamily="34" charset="-122"/>
              <a:ea typeface="微软雅黑" panose="020B0503020204020204" pitchFamily="34" charset="-122"/>
            </a:endParaRPr>
          </a:p>
          <a:p>
            <a:pPr marL="285750" indent="-285750">
              <a:lnSpc>
                <a:spcPct val="130000"/>
              </a:lnSpc>
              <a:buFont typeface="Wingdings" panose="05000000000000000000" pitchFamily="2" charset="2"/>
              <a:buChar char="u"/>
            </a:pPr>
            <a:r>
              <a:rPr lang="zh-CN" altLang="en-US" dirty="0" smtClean="0">
                <a:latin typeface="微软雅黑" panose="020B0503020204020204" pitchFamily="34" charset="-122"/>
                <a:ea typeface="微软雅黑" panose="020B0503020204020204" pitchFamily="34" charset="-122"/>
              </a:rPr>
              <a:t>某施工单位的</a:t>
            </a:r>
            <a:r>
              <a:rPr lang="en-US" altLang="zh-CN" dirty="0" smtClean="0">
                <a:latin typeface="微软雅黑" panose="020B0503020204020204" pitchFamily="34" charset="-122"/>
                <a:ea typeface="微软雅黑" panose="020B0503020204020204" pitchFamily="34" charset="-122"/>
              </a:rPr>
              <a:t>QC</a:t>
            </a:r>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QA</a:t>
            </a:r>
            <a:r>
              <a:rPr lang="zh-CN" altLang="en-US" dirty="0" smtClean="0">
                <a:latin typeface="微软雅黑" panose="020B0503020204020204" pitchFamily="34" charset="-122"/>
                <a:ea typeface="微软雅黑" panose="020B0503020204020204" pitchFamily="34" charset="-122"/>
              </a:rPr>
              <a:t>人员未获得授权就已开展工作，在质量文件上签字。</a:t>
            </a:r>
            <a:endParaRPr lang="en-US" altLang="zh-CN" dirty="0" smtClean="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262558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0"/>
          </p:nvPr>
        </p:nvSpPr>
        <p:spPr/>
        <p:txBody>
          <a:bodyPr/>
          <a:lstStyle/>
          <a:p>
            <a:pPr>
              <a:defRPr/>
            </a:pPr>
            <a:fld id="{0274B27E-9480-45F4-B7F4-762A02599AAB}" type="slidenum">
              <a:rPr lang="zh-CN" altLang="en-US" smtClean="0"/>
              <a:pPr>
                <a:defRPr/>
              </a:pPr>
              <a:t>11</a:t>
            </a:fld>
            <a:endParaRPr lang="zh-CN" altLang="en-US" dirty="0"/>
          </a:p>
        </p:txBody>
      </p:sp>
      <p:sp>
        <p:nvSpPr>
          <p:cNvPr id="5" name="矩形 4"/>
          <p:cNvSpPr/>
          <p:nvPr/>
        </p:nvSpPr>
        <p:spPr>
          <a:xfrm>
            <a:off x="361514" y="980728"/>
            <a:ext cx="3850446" cy="461665"/>
          </a:xfrm>
          <a:prstGeom prst="rect">
            <a:avLst/>
          </a:prstGeom>
          <a:solidFill>
            <a:srgbClr val="FFC000"/>
          </a:solidFill>
        </p:spPr>
        <p:txBody>
          <a:bodyPr wrap="square">
            <a:spAutoFit/>
          </a:bodyPr>
          <a:lstStyle/>
          <a:p>
            <a:r>
              <a:rPr lang="zh-CN" altLang="en-US" sz="2400" b="1" dirty="0">
                <a:solidFill>
                  <a:srgbClr val="000000"/>
                </a:solidFill>
                <a:latin typeface="微软雅黑" panose="020B0503020204020204" pitchFamily="34" charset="-122"/>
                <a:ea typeface="微软雅黑" panose="020B0503020204020204" pitchFamily="34" charset="-122"/>
              </a:rPr>
              <a:t>维度</a:t>
            </a:r>
            <a:r>
              <a:rPr lang="en-US" altLang="zh-CN" sz="2400" b="1" dirty="0">
                <a:solidFill>
                  <a:srgbClr val="000000"/>
                </a:solidFill>
                <a:latin typeface="微软雅黑" panose="020B0503020204020204" pitchFamily="34" charset="-122"/>
                <a:ea typeface="微软雅黑" panose="020B0503020204020204" pitchFamily="34" charset="-122"/>
              </a:rPr>
              <a:t>3</a:t>
            </a:r>
            <a:r>
              <a:rPr lang="zh-CN" altLang="en-US" sz="2400" b="1" dirty="0">
                <a:solidFill>
                  <a:srgbClr val="000000"/>
                </a:solidFill>
                <a:latin typeface="微软雅黑" panose="020B0503020204020204" pitchFamily="34" charset="-122"/>
                <a:ea typeface="微软雅黑" panose="020B0503020204020204" pitchFamily="34" charset="-122"/>
              </a:rPr>
              <a:t>：不符合项等的管理</a:t>
            </a:r>
          </a:p>
        </p:txBody>
      </p:sp>
      <p:sp>
        <p:nvSpPr>
          <p:cNvPr id="6" name="TextBox 5"/>
          <p:cNvSpPr txBox="1"/>
          <p:nvPr/>
        </p:nvSpPr>
        <p:spPr>
          <a:xfrm>
            <a:off x="649546" y="1556792"/>
            <a:ext cx="7882894" cy="5133713"/>
          </a:xfrm>
          <a:prstGeom prst="rect">
            <a:avLst/>
          </a:prstGeom>
          <a:noFill/>
        </p:spPr>
        <p:txBody>
          <a:bodyPr wrap="square" rtlCol="0">
            <a:spAutoFit/>
          </a:bodyPr>
          <a:lstStyle>
            <a:defPPr>
              <a:defRPr lang="zh-CN"/>
            </a:defPPr>
            <a:lvl1pPr>
              <a:lnSpc>
                <a:spcPct val="150000"/>
              </a:lnSpc>
              <a:defRPr b="1"/>
            </a:lvl1pPr>
          </a:lstStyle>
          <a:p>
            <a:pPr>
              <a:lnSpc>
                <a:spcPct val="130000"/>
              </a:lnSpc>
            </a:pPr>
            <a:r>
              <a:rPr lang="zh-CN" altLang="en-US" u="sng" dirty="0">
                <a:solidFill>
                  <a:srgbClr val="C00000"/>
                </a:solidFill>
                <a:latin typeface="微软雅黑" panose="020B0503020204020204" pitchFamily="34" charset="-122"/>
                <a:ea typeface="微软雅黑" panose="020B0503020204020204" pitchFamily="34" charset="-122"/>
              </a:rPr>
              <a:t>评价内容：</a:t>
            </a:r>
            <a:endParaRPr lang="en-US" altLang="zh-CN" u="sng" dirty="0">
              <a:solidFill>
                <a:srgbClr val="C00000"/>
              </a:solidFill>
              <a:latin typeface="微软雅黑" panose="020B0503020204020204" pitchFamily="34" charset="-122"/>
              <a:ea typeface="微软雅黑" panose="020B0503020204020204" pitchFamily="34" charset="-122"/>
            </a:endParaRPr>
          </a:p>
          <a:p>
            <a:pPr>
              <a:lnSpc>
                <a:spcPct val="130000"/>
              </a:lnSpc>
            </a:pPr>
            <a:r>
              <a:rPr lang="zh-CN" altLang="zh-CN" dirty="0">
                <a:latin typeface="微软雅黑" panose="020B0503020204020204" pitchFamily="34" charset="-122"/>
                <a:ea typeface="微软雅黑" panose="020B0503020204020204" pitchFamily="34" charset="-122"/>
              </a:rPr>
              <a:t>一档</a:t>
            </a:r>
            <a:r>
              <a:rPr lang="zh-CN" altLang="en-US"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100%</a:t>
            </a:r>
            <a:r>
              <a:rPr lang="zh-CN" altLang="en-US"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不符合项、变更管理、质量事件管理、质量风险预防、经验反馈等流程完善，执行效果显著；</a:t>
            </a:r>
            <a:endParaRPr lang="en-US" altLang="zh-CN" dirty="0">
              <a:latin typeface="微软雅黑" panose="020B0503020204020204" pitchFamily="34" charset="-122"/>
              <a:ea typeface="微软雅黑" panose="020B0503020204020204" pitchFamily="34" charset="-122"/>
            </a:endParaRPr>
          </a:p>
          <a:p>
            <a:pPr>
              <a:lnSpc>
                <a:spcPct val="130000"/>
              </a:lnSpc>
            </a:pPr>
            <a:r>
              <a:rPr lang="zh-CN" altLang="zh-CN" dirty="0">
                <a:latin typeface="微软雅黑" panose="020B0503020204020204" pitchFamily="34" charset="-122"/>
                <a:ea typeface="微软雅黑" panose="020B0503020204020204" pitchFamily="34" charset="-122"/>
              </a:rPr>
              <a:t>二档</a:t>
            </a:r>
            <a:r>
              <a:rPr lang="zh-CN" altLang="en-US"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70%</a:t>
            </a:r>
            <a:r>
              <a:rPr lang="zh-CN" altLang="en-US"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不符合项、变更管理、质量事件管理、质量风险预防、经验反馈等流程完善，执行效果较好的</a:t>
            </a:r>
            <a:r>
              <a:rPr lang="zh-CN" altLang="en-US" dirty="0">
                <a:latin typeface="微软雅黑" panose="020B0503020204020204" pitchFamily="34" charset="-122"/>
                <a:ea typeface="微软雅黑" panose="020B0503020204020204" pitchFamily="34" charset="-122"/>
              </a:rPr>
              <a:t>。</a:t>
            </a:r>
            <a:endParaRPr lang="en-US" altLang="zh-CN" dirty="0">
              <a:latin typeface="微软雅黑" panose="020B0503020204020204" pitchFamily="34" charset="-122"/>
              <a:ea typeface="微软雅黑" panose="020B0503020204020204" pitchFamily="34" charset="-122"/>
            </a:endParaRPr>
          </a:p>
          <a:p>
            <a:pPr>
              <a:lnSpc>
                <a:spcPct val="130000"/>
              </a:lnSpc>
            </a:pPr>
            <a:endParaRPr lang="en-US" altLang="zh-CN" dirty="0">
              <a:latin typeface="微软雅黑" panose="020B0503020204020204" pitchFamily="34" charset="-122"/>
              <a:ea typeface="微软雅黑" panose="020B0503020204020204" pitchFamily="34" charset="-122"/>
            </a:endParaRPr>
          </a:p>
          <a:p>
            <a:pPr>
              <a:lnSpc>
                <a:spcPct val="130000"/>
              </a:lnSpc>
            </a:pPr>
            <a:r>
              <a:rPr lang="zh-CN" altLang="en-US" u="sng" dirty="0">
                <a:solidFill>
                  <a:srgbClr val="C00000"/>
                </a:solidFill>
                <a:latin typeface="微软雅黑" panose="020B0503020204020204" pitchFamily="34" charset="-122"/>
                <a:ea typeface="微软雅黑" panose="020B0503020204020204" pitchFamily="34" charset="-122"/>
              </a:rPr>
              <a:t>评价方法：</a:t>
            </a:r>
            <a:endParaRPr lang="en-US" altLang="zh-CN" u="sng" dirty="0">
              <a:solidFill>
                <a:srgbClr val="C00000"/>
              </a:solidFill>
              <a:latin typeface="微软雅黑" panose="020B0503020204020204" pitchFamily="34" charset="-122"/>
              <a:ea typeface="微软雅黑" panose="020B0503020204020204" pitchFamily="34" charset="-122"/>
            </a:endParaRPr>
          </a:p>
          <a:p>
            <a:pPr>
              <a:lnSpc>
                <a:spcPct val="130000"/>
              </a:lnSpc>
            </a:pPr>
            <a:r>
              <a:rPr lang="zh-CN" altLang="en-US" dirty="0">
                <a:latin typeface="微软雅黑" panose="020B0503020204020204" pitchFamily="34" charset="-122"/>
                <a:ea typeface="微软雅黑" panose="020B0503020204020204" pitchFamily="34" charset="-122"/>
              </a:rPr>
              <a:t>文件抽查、人员访谈、 </a:t>
            </a:r>
            <a:r>
              <a:rPr lang="zh-CN" altLang="en-US" dirty="0" smtClean="0">
                <a:latin typeface="微软雅黑" panose="020B0503020204020204" pitchFamily="34" charset="-122"/>
                <a:ea typeface="微软雅黑" panose="020B0503020204020204" pitchFamily="34" charset="-122"/>
              </a:rPr>
              <a:t>现场</a:t>
            </a:r>
            <a:r>
              <a:rPr lang="zh-CN" altLang="en-US" dirty="0">
                <a:latin typeface="微软雅黑" panose="020B0503020204020204" pitchFamily="34" charset="-122"/>
                <a:ea typeface="微软雅黑" panose="020B0503020204020204" pitchFamily="34" charset="-122"/>
              </a:rPr>
              <a:t>验证</a:t>
            </a:r>
            <a:endParaRPr lang="en-US" altLang="zh-CN" dirty="0">
              <a:latin typeface="微软雅黑" panose="020B0503020204020204" pitchFamily="34" charset="-122"/>
              <a:ea typeface="微软雅黑" panose="020B0503020204020204" pitchFamily="34" charset="-122"/>
            </a:endParaRPr>
          </a:p>
          <a:p>
            <a:pPr>
              <a:lnSpc>
                <a:spcPct val="130000"/>
              </a:lnSpc>
            </a:pPr>
            <a:endParaRPr lang="en-US" altLang="zh-CN" dirty="0">
              <a:latin typeface="微软雅黑" panose="020B0503020204020204" pitchFamily="34" charset="-122"/>
              <a:ea typeface="微软雅黑" panose="020B0503020204020204" pitchFamily="34" charset="-122"/>
            </a:endParaRPr>
          </a:p>
          <a:p>
            <a:pPr>
              <a:lnSpc>
                <a:spcPct val="130000"/>
              </a:lnSpc>
            </a:pPr>
            <a:r>
              <a:rPr lang="zh-CN" altLang="en-US" u="sng" dirty="0">
                <a:solidFill>
                  <a:srgbClr val="C00000"/>
                </a:solidFill>
                <a:latin typeface="微软雅黑" panose="020B0503020204020204" pitchFamily="34" charset="-122"/>
                <a:ea typeface="微软雅黑" panose="020B0503020204020204" pitchFamily="34" charset="-122"/>
              </a:rPr>
              <a:t>案例：</a:t>
            </a:r>
            <a:endParaRPr lang="en-US" altLang="zh-CN" u="sng" dirty="0">
              <a:solidFill>
                <a:srgbClr val="C00000"/>
              </a:solidFill>
              <a:latin typeface="微软雅黑" panose="020B0503020204020204" pitchFamily="34" charset="-122"/>
              <a:ea typeface="微软雅黑" panose="020B0503020204020204" pitchFamily="34" charset="-122"/>
            </a:endParaRPr>
          </a:p>
          <a:p>
            <a:pPr marL="285750" indent="-285750">
              <a:lnSpc>
                <a:spcPct val="130000"/>
              </a:lnSpc>
              <a:buFont typeface="Wingdings" panose="05000000000000000000" pitchFamily="2" charset="2"/>
              <a:buChar char="u"/>
            </a:pPr>
            <a:r>
              <a:rPr lang="zh-CN" altLang="en-US" dirty="0" smtClean="0">
                <a:latin typeface="微软雅黑" panose="020B0503020204020204" pitchFamily="34" charset="-122"/>
                <a:ea typeface="微软雅黑" panose="020B0503020204020204" pitchFamily="34" charset="-122"/>
              </a:rPr>
              <a:t>某电站</a:t>
            </a:r>
            <a:r>
              <a:rPr lang="zh-CN" altLang="zh-CN" dirty="0" smtClean="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3MX</a:t>
            </a:r>
            <a:r>
              <a:rPr lang="zh-CN" altLang="zh-CN" dirty="0">
                <a:latin typeface="微软雅黑" panose="020B0503020204020204" pitchFamily="34" charset="-122"/>
                <a:ea typeface="微软雅黑" panose="020B0503020204020204" pitchFamily="34" charset="-122"/>
              </a:rPr>
              <a:t>主油箱焊缝未焊透的问题”</a:t>
            </a:r>
            <a:r>
              <a:rPr lang="en-US" altLang="zh-CN" dirty="0">
                <a:latin typeface="微软雅黑" panose="020B0503020204020204" pitchFamily="34" charset="-122"/>
                <a:ea typeface="微软雅黑" panose="020B0503020204020204" pitchFamily="34" charset="-122"/>
              </a:rPr>
              <a:t>NCR</a:t>
            </a:r>
            <a:r>
              <a:rPr lang="zh-CN" altLang="zh-CN" dirty="0">
                <a:latin typeface="微软雅黑" panose="020B0503020204020204" pitchFamily="34" charset="-122"/>
                <a:ea typeface="微软雅黑" panose="020B0503020204020204" pitchFamily="34" charset="-122"/>
              </a:rPr>
              <a:t>的处理流程中使用</a:t>
            </a:r>
            <a:r>
              <a:rPr lang="en-US" altLang="zh-CN" dirty="0">
                <a:latin typeface="微软雅黑" panose="020B0503020204020204" pitchFamily="34" charset="-122"/>
                <a:ea typeface="微软雅黑" panose="020B0503020204020204" pitchFamily="34" charset="-122"/>
              </a:rPr>
              <a:t>CR</a:t>
            </a:r>
            <a:r>
              <a:rPr lang="zh-CN" altLang="zh-CN" dirty="0">
                <a:latin typeface="微软雅黑" panose="020B0503020204020204" pitchFamily="34" charset="-122"/>
                <a:ea typeface="微软雅黑" panose="020B0503020204020204" pitchFamily="34" charset="-122"/>
              </a:rPr>
              <a:t>，不符合程序规定</a:t>
            </a:r>
            <a:r>
              <a:rPr lang="zh-CN" altLang="zh-CN" dirty="0" smtClean="0">
                <a:latin typeface="微软雅黑" panose="020B0503020204020204" pitchFamily="34" charset="-122"/>
                <a:ea typeface="微软雅黑" panose="020B0503020204020204" pitchFamily="34" charset="-122"/>
              </a:rPr>
              <a:t>。</a:t>
            </a:r>
            <a:endParaRPr lang="en-US" altLang="zh-CN" dirty="0">
              <a:latin typeface="微软雅黑" panose="020B0503020204020204" pitchFamily="34" charset="-122"/>
              <a:ea typeface="微软雅黑" panose="020B0503020204020204" pitchFamily="34" charset="-122"/>
            </a:endParaRPr>
          </a:p>
          <a:p>
            <a:pPr marL="285750" indent="-285750">
              <a:lnSpc>
                <a:spcPct val="130000"/>
              </a:lnSpc>
              <a:buFont typeface="Wingdings" panose="05000000000000000000" pitchFamily="2" charset="2"/>
              <a:buChar char="u"/>
            </a:pPr>
            <a:r>
              <a:rPr lang="zh-CN" altLang="en-US" dirty="0" smtClean="0">
                <a:latin typeface="微软雅黑" panose="020B0503020204020204" pitchFamily="34" charset="-122"/>
                <a:ea typeface="微软雅黑" panose="020B0503020204020204" pitchFamily="34" charset="-122"/>
              </a:rPr>
              <a:t>某施工单位制定了某电站</a:t>
            </a:r>
            <a:r>
              <a:rPr lang="en-US" altLang="zh-CN" dirty="0" smtClean="0">
                <a:latin typeface="微软雅黑" panose="020B0503020204020204" pitchFamily="34" charset="-122"/>
                <a:ea typeface="微软雅黑" panose="020B0503020204020204" pitchFamily="34" charset="-122"/>
              </a:rPr>
              <a:t>3</a:t>
            </a:r>
            <a:r>
              <a:rPr lang="zh-CN" altLang="zh-CN"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4#</a:t>
            </a:r>
            <a:r>
              <a:rPr lang="zh-CN" altLang="zh-CN" dirty="0" smtClean="0">
                <a:latin typeface="微软雅黑" panose="020B0503020204020204" pitchFamily="34" charset="-122"/>
                <a:ea typeface="微软雅黑" panose="020B0503020204020204" pitchFamily="34" charset="-122"/>
              </a:rPr>
              <a:t>机组</a:t>
            </a:r>
            <a:r>
              <a:rPr lang="zh-CN" altLang="en-US" dirty="0" smtClean="0">
                <a:latin typeface="微软雅黑" panose="020B0503020204020204" pitchFamily="34" charset="-122"/>
                <a:ea typeface="微软雅黑" panose="020B0503020204020204" pitchFamily="34" charset="-122"/>
              </a:rPr>
              <a:t>的</a:t>
            </a:r>
            <a:r>
              <a:rPr lang="zh-CN" altLang="zh-CN" dirty="0" smtClean="0">
                <a:latin typeface="微软雅黑" panose="020B0503020204020204" pitchFamily="34" charset="-122"/>
                <a:ea typeface="微软雅黑" panose="020B0503020204020204" pitchFamily="34" charset="-122"/>
              </a:rPr>
              <a:t>质量</a:t>
            </a:r>
            <a:r>
              <a:rPr lang="zh-CN" altLang="zh-CN" dirty="0">
                <a:latin typeface="微软雅黑" panose="020B0503020204020204" pitchFamily="34" charset="-122"/>
                <a:ea typeface="微软雅黑" panose="020B0503020204020204" pitchFamily="34" charset="-122"/>
              </a:rPr>
              <a:t>风险预控</a:t>
            </a:r>
            <a:r>
              <a:rPr lang="zh-CN" altLang="zh-CN" dirty="0" smtClean="0">
                <a:latin typeface="微软雅黑" panose="020B0503020204020204" pitchFamily="34" charset="-122"/>
                <a:ea typeface="微软雅黑" panose="020B0503020204020204" pitchFamily="34" charset="-122"/>
              </a:rPr>
              <a:t>措施</a:t>
            </a:r>
            <a:r>
              <a:rPr lang="zh-CN" altLang="en-US" dirty="0" smtClean="0">
                <a:latin typeface="微软雅黑" panose="020B0503020204020204" pitchFamily="34" charset="-122"/>
                <a:ea typeface="微软雅黑" panose="020B0503020204020204" pitchFamily="34" charset="-122"/>
              </a:rPr>
              <a:t>，但未能提供</a:t>
            </a:r>
            <a:r>
              <a:rPr lang="zh-CN" altLang="zh-CN" dirty="0" smtClean="0">
                <a:latin typeface="微软雅黑" panose="020B0503020204020204" pitchFamily="34" charset="-122"/>
                <a:ea typeface="微软雅黑" panose="020B0503020204020204" pitchFamily="34" charset="-122"/>
              </a:rPr>
              <a:t>落实</a:t>
            </a:r>
            <a:r>
              <a:rPr lang="zh-CN" altLang="zh-CN" dirty="0">
                <a:latin typeface="微软雅黑" panose="020B0503020204020204" pitchFamily="34" charset="-122"/>
                <a:ea typeface="微软雅黑" panose="020B0503020204020204" pitchFamily="34" charset="-122"/>
              </a:rPr>
              <a:t>、跟踪的文件</a:t>
            </a:r>
            <a:r>
              <a:rPr lang="zh-CN"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	</a:t>
            </a:r>
            <a:endParaRPr lang="en-US" altLang="zh-CN" dirty="0" smtClean="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262558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0"/>
          </p:nvPr>
        </p:nvSpPr>
        <p:spPr/>
        <p:txBody>
          <a:bodyPr/>
          <a:lstStyle/>
          <a:p>
            <a:pPr>
              <a:defRPr/>
            </a:pPr>
            <a:fld id="{0274B27E-9480-45F4-B7F4-762A02599AAB}" type="slidenum">
              <a:rPr lang="zh-CN" altLang="en-US" smtClean="0"/>
              <a:pPr>
                <a:defRPr/>
              </a:pPr>
              <a:t>12</a:t>
            </a:fld>
            <a:endParaRPr lang="zh-CN" altLang="en-US" dirty="0"/>
          </a:p>
        </p:txBody>
      </p:sp>
      <p:sp>
        <p:nvSpPr>
          <p:cNvPr id="5" name="矩形 4"/>
          <p:cNvSpPr/>
          <p:nvPr/>
        </p:nvSpPr>
        <p:spPr>
          <a:xfrm>
            <a:off x="361514" y="980728"/>
            <a:ext cx="3850446" cy="461665"/>
          </a:xfrm>
          <a:prstGeom prst="rect">
            <a:avLst/>
          </a:prstGeom>
          <a:solidFill>
            <a:srgbClr val="FFC000"/>
          </a:solidFill>
        </p:spPr>
        <p:txBody>
          <a:bodyPr wrap="square">
            <a:spAutoFit/>
          </a:bodyPr>
          <a:lstStyle/>
          <a:p>
            <a:r>
              <a:rPr lang="zh-CN" altLang="en-US" sz="2400" b="1" dirty="0">
                <a:solidFill>
                  <a:srgbClr val="000000"/>
                </a:solidFill>
                <a:latin typeface="微软雅黑" panose="020B0503020204020204" pitchFamily="34" charset="-122"/>
                <a:ea typeface="微软雅黑" panose="020B0503020204020204" pitchFamily="34" charset="-122"/>
              </a:rPr>
              <a:t>维度</a:t>
            </a:r>
            <a:r>
              <a:rPr lang="en-US" altLang="zh-CN" sz="2400" b="1" dirty="0">
                <a:solidFill>
                  <a:srgbClr val="000000"/>
                </a:solidFill>
                <a:latin typeface="微软雅黑" panose="020B0503020204020204" pitchFamily="34" charset="-122"/>
                <a:ea typeface="微软雅黑" panose="020B0503020204020204" pitchFamily="34" charset="-122"/>
              </a:rPr>
              <a:t>4</a:t>
            </a:r>
            <a:r>
              <a:rPr lang="zh-CN" altLang="en-US" sz="2400" b="1" dirty="0">
                <a:solidFill>
                  <a:srgbClr val="000000"/>
                </a:solidFill>
                <a:latin typeface="微软雅黑" panose="020B0503020204020204" pitchFamily="34" charset="-122"/>
                <a:ea typeface="微软雅黑" panose="020B0503020204020204" pitchFamily="34" charset="-122"/>
              </a:rPr>
              <a:t>：现场施工质量管理</a:t>
            </a:r>
          </a:p>
        </p:txBody>
      </p:sp>
      <p:sp>
        <p:nvSpPr>
          <p:cNvPr id="6" name="TextBox 5"/>
          <p:cNvSpPr txBox="1"/>
          <p:nvPr/>
        </p:nvSpPr>
        <p:spPr>
          <a:xfrm>
            <a:off x="649546" y="1556792"/>
            <a:ext cx="7882894" cy="4738541"/>
          </a:xfrm>
          <a:prstGeom prst="rect">
            <a:avLst/>
          </a:prstGeom>
          <a:noFill/>
        </p:spPr>
        <p:txBody>
          <a:bodyPr wrap="square" rtlCol="0">
            <a:spAutoFit/>
          </a:bodyPr>
          <a:lstStyle>
            <a:defPPr>
              <a:defRPr lang="zh-CN"/>
            </a:defPPr>
            <a:lvl1pPr>
              <a:lnSpc>
                <a:spcPct val="150000"/>
              </a:lnSpc>
              <a:defRPr b="1"/>
            </a:lvl1pPr>
          </a:lstStyle>
          <a:p>
            <a:pPr>
              <a:lnSpc>
                <a:spcPct val="130000"/>
              </a:lnSpc>
            </a:pPr>
            <a:r>
              <a:rPr lang="zh-CN" altLang="en-US" u="sng" dirty="0">
                <a:solidFill>
                  <a:srgbClr val="C00000"/>
                </a:solidFill>
                <a:latin typeface="微软雅黑" panose="020B0503020204020204" pitchFamily="34" charset="-122"/>
                <a:ea typeface="微软雅黑" panose="020B0503020204020204" pitchFamily="34" charset="-122"/>
              </a:rPr>
              <a:t>评价内容：</a:t>
            </a:r>
            <a:endParaRPr lang="en-US" altLang="zh-CN" u="sng" dirty="0">
              <a:solidFill>
                <a:srgbClr val="C00000"/>
              </a:solidFill>
              <a:latin typeface="微软雅黑" panose="020B0503020204020204" pitchFamily="34" charset="-122"/>
              <a:ea typeface="微软雅黑" panose="020B0503020204020204" pitchFamily="34" charset="-122"/>
            </a:endParaRPr>
          </a:p>
          <a:p>
            <a:pPr>
              <a:lnSpc>
                <a:spcPct val="130000"/>
              </a:lnSpc>
            </a:pPr>
            <a:r>
              <a:rPr lang="zh-CN" altLang="zh-CN" dirty="0">
                <a:latin typeface="微软雅黑" panose="020B0503020204020204" pitchFamily="34" charset="-122"/>
                <a:ea typeface="微软雅黑" panose="020B0503020204020204" pitchFamily="34" charset="-122"/>
              </a:rPr>
              <a:t>一档</a:t>
            </a:r>
            <a:r>
              <a:rPr lang="zh-CN" altLang="en-US"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100%</a:t>
            </a:r>
            <a:r>
              <a:rPr lang="zh-CN" altLang="en-US"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施工组织设计、施工方案、施工措施、工法、操作规程、作业指导书等的编审批手续齐全，归档完整，针对性和可操作性强，材料、设备的进场验收和抽样检验等制度完善，认真落实，效果显著</a:t>
            </a:r>
            <a:r>
              <a:rPr lang="zh-CN" altLang="en-US" dirty="0">
                <a:latin typeface="微软雅黑" panose="020B0503020204020204" pitchFamily="34" charset="-122"/>
                <a:ea typeface="微软雅黑" panose="020B0503020204020204" pitchFamily="34" charset="-122"/>
              </a:rPr>
              <a:t>；</a:t>
            </a:r>
            <a:endParaRPr lang="en-US" altLang="zh-CN" dirty="0">
              <a:latin typeface="微软雅黑" panose="020B0503020204020204" pitchFamily="34" charset="-122"/>
              <a:ea typeface="微软雅黑" panose="020B0503020204020204" pitchFamily="34" charset="-122"/>
            </a:endParaRPr>
          </a:p>
          <a:p>
            <a:pPr>
              <a:lnSpc>
                <a:spcPct val="130000"/>
              </a:lnSpc>
            </a:pPr>
            <a:r>
              <a:rPr lang="zh-CN" altLang="zh-CN" dirty="0">
                <a:latin typeface="微软雅黑" panose="020B0503020204020204" pitchFamily="34" charset="-122"/>
                <a:ea typeface="微软雅黑" panose="020B0503020204020204" pitchFamily="34" charset="-122"/>
              </a:rPr>
              <a:t>二档</a:t>
            </a:r>
            <a:r>
              <a:rPr lang="zh-CN" altLang="en-US"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70%</a:t>
            </a:r>
            <a:r>
              <a:rPr lang="zh-CN" altLang="en-US"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本条所述制度、文件编审批手续齐全，归档完整，针对性和可操作性较强，并基本落实，效果</a:t>
            </a:r>
            <a:r>
              <a:rPr lang="zh-CN" altLang="zh-CN" dirty="0" smtClean="0">
                <a:latin typeface="微软雅黑" panose="020B0503020204020204" pitchFamily="34" charset="-122"/>
                <a:ea typeface="微软雅黑" panose="020B0503020204020204" pitchFamily="34" charset="-122"/>
              </a:rPr>
              <a:t>较好</a:t>
            </a:r>
            <a:r>
              <a:rPr lang="zh-CN" altLang="en-US" dirty="0" smtClean="0">
                <a:latin typeface="微软雅黑" panose="020B0503020204020204" pitchFamily="34" charset="-122"/>
                <a:ea typeface="微软雅黑" panose="020B0503020204020204" pitchFamily="34" charset="-122"/>
              </a:rPr>
              <a:t>。</a:t>
            </a:r>
            <a:endParaRPr lang="en-US" altLang="zh-CN" dirty="0">
              <a:latin typeface="微软雅黑" panose="020B0503020204020204" pitchFamily="34" charset="-122"/>
              <a:ea typeface="微软雅黑" panose="020B0503020204020204" pitchFamily="34" charset="-122"/>
            </a:endParaRPr>
          </a:p>
          <a:p>
            <a:pPr>
              <a:lnSpc>
                <a:spcPct val="130000"/>
              </a:lnSpc>
            </a:pPr>
            <a:endParaRPr lang="en-US" altLang="zh-CN" u="sng" dirty="0" smtClean="0">
              <a:solidFill>
                <a:srgbClr val="C00000"/>
              </a:solidFill>
              <a:latin typeface="微软雅黑" panose="020B0503020204020204" pitchFamily="34" charset="-122"/>
              <a:ea typeface="微软雅黑" panose="020B0503020204020204" pitchFamily="34" charset="-122"/>
            </a:endParaRPr>
          </a:p>
          <a:p>
            <a:pPr>
              <a:lnSpc>
                <a:spcPct val="130000"/>
              </a:lnSpc>
            </a:pPr>
            <a:r>
              <a:rPr lang="zh-CN" altLang="en-US" u="sng" dirty="0" smtClean="0">
                <a:solidFill>
                  <a:srgbClr val="C00000"/>
                </a:solidFill>
                <a:latin typeface="微软雅黑" panose="020B0503020204020204" pitchFamily="34" charset="-122"/>
                <a:ea typeface="微软雅黑" panose="020B0503020204020204" pitchFamily="34" charset="-122"/>
              </a:rPr>
              <a:t>评价</a:t>
            </a:r>
            <a:r>
              <a:rPr lang="zh-CN" altLang="en-US" u="sng" dirty="0">
                <a:solidFill>
                  <a:srgbClr val="C00000"/>
                </a:solidFill>
                <a:latin typeface="微软雅黑" panose="020B0503020204020204" pitchFamily="34" charset="-122"/>
                <a:ea typeface="微软雅黑" panose="020B0503020204020204" pitchFamily="34" charset="-122"/>
              </a:rPr>
              <a:t>方法：</a:t>
            </a:r>
            <a:endParaRPr lang="en-US" altLang="zh-CN" u="sng" dirty="0">
              <a:solidFill>
                <a:srgbClr val="C00000"/>
              </a:solidFill>
              <a:latin typeface="微软雅黑" panose="020B0503020204020204" pitchFamily="34" charset="-122"/>
              <a:ea typeface="微软雅黑" panose="020B0503020204020204" pitchFamily="34" charset="-122"/>
            </a:endParaRPr>
          </a:p>
          <a:p>
            <a:pPr>
              <a:lnSpc>
                <a:spcPct val="130000"/>
              </a:lnSpc>
            </a:pPr>
            <a:r>
              <a:rPr lang="zh-CN" altLang="en-US" dirty="0">
                <a:latin typeface="微软雅黑" panose="020B0503020204020204" pitchFamily="34" charset="-122"/>
                <a:ea typeface="微软雅黑" panose="020B0503020204020204" pitchFamily="34" charset="-122"/>
              </a:rPr>
              <a:t>（需委托其他专业的评审专家协助）文件</a:t>
            </a:r>
            <a:r>
              <a:rPr lang="zh-CN" altLang="en-US" dirty="0" smtClean="0">
                <a:latin typeface="微软雅黑" panose="020B0503020204020204" pitchFamily="34" charset="-122"/>
                <a:ea typeface="微软雅黑" panose="020B0503020204020204" pitchFamily="34" charset="-122"/>
              </a:rPr>
              <a:t>抽查、人员访谈、现场验证</a:t>
            </a:r>
            <a:endParaRPr lang="en-US" altLang="zh-CN" dirty="0" smtClean="0">
              <a:latin typeface="微软雅黑" panose="020B0503020204020204" pitchFamily="34" charset="-122"/>
              <a:ea typeface="微软雅黑" panose="020B0503020204020204" pitchFamily="34" charset="-122"/>
            </a:endParaRPr>
          </a:p>
          <a:p>
            <a:pPr>
              <a:lnSpc>
                <a:spcPct val="130000"/>
              </a:lnSpc>
            </a:pPr>
            <a:endParaRPr lang="en-US" altLang="zh-CN" dirty="0">
              <a:latin typeface="微软雅黑" panose="020B0503020204020204" pitchFamily="34" charset="-122"/>
              <a:ea typeface="微软雅黑" panose="020B0503020204020204" pitchFamily="34" charset="-122"/>
            </a:endParaRPr>
          </a:p>
          <a:p>
            <a:pPr>
              <a:lnSpc>
                <a:spcPct val="130000"/>
              </a:lnSpc>
            </a:pPr>
            <a:r>
              <a:rPr lang="zh-CN" altLang="en-US" u="sng" dirty="0">
                <a:solidFill>
                  <a:srgbClr val="C00000"/>
                </a:solidFill>
                <a:latin typeface="微软雅黑" panose="020B0503020204020204" pitchFamily="34" charset="-122"/>
                <a:ea typeface="微软雅黑" panose="020B0503020204020204" pitchFamily="34" charset="-122"/>
              </a:rPr>
              <a:t>案例：</a:t>
            </a:r>
            <a:endParaRPr lang="en-US" altLang="zh-CN" u="sng" dirty="0">
              <a:solidFill>
                <a:srgbClr val="C00000"/>
              </a:solidFill>
              <a:latin typeface="微软雅黑" panose="020B0503020204020204" pitchFamily="34" charset="-122"/>
              <a:ea typeface="微软雅黑" panose="020B0503020204020204" pitchFamily="34" charset="-122"/>
            </a:endParaRPr>
          </a:p>
          <a:p>
            <a:pPr marL="285750" indent="-285750">
              <a:lnSpc>
                <a:spcPct val="130000"/>
              </a:lnSpc>
              <a:buFont typeface="Wingdings" panose="05000000000000000000" pitchFamily="2" charset="2"/>
              <a:buChar char="u"/>
            </a:pPr>
            <a:r>
              <a:rPr lang="zh-CN" altLang="en-US" dirty="0" smtClean="0">
                <a:latin typeface="微软雅黑" panose="020B0503020204020204" pitchFamily="34" charset="-122"/>
                <a:ea typeface="微软雅黑" panose="020B0503020204020204" pitchFamily="34" charset="-122"/>
              </a:rPr>
              <a:t>某电站</a:t>
            </a:r>
            <a:r>
              <a:rPr lang="en-US" altLang="zh-CN" dirty="0" smtClean="0">
                <a:latin typeface="微软雅黑" panose="020B0503020204020204" pitchFamily="34" charset="-122"/>
                <a:ea typeface="微软雅黑" panose="020B0503020204020204" pitchFamily="34" charset="-122"/>
              </a:rPr>
              <a:t>PX</a:t>
            </a:r>
            <a:r>
              <a:rPr lang="zh-CN" altLang="zh-CN" dirty="0">
                <a:latin typeface="微软雅黑" panose="020B0503020204020204" pitchFamily="34" charset="-122"/>
                <a:ea typeface="微软雅黑" panose="020B0503020204020204" pitchFamily="34" charset="-122"/>
              </a:rPr>
              <a:t>联合泵房</a:t>
            </a:r>
            <a:r>
              <a:rPr lang="en-US" altLang="zh-CN"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地基与基础</a:t>
            </a:r>
            <a:r>
              <a:rPr lang="en-US" altLang="zh-CN" dirty="0">
                <a:latin typeface="微软雅黑" panose="020B0503020204020204" pitchFamily="34" charset="-122"/>
                <a:ea typeface="微软雅黑" panose="020B0503020204020204" pitchFamily="34" charset="-122"/>
              </a:rPr>
              <a:t>/FQ-H142-PX-002/PX</a:t>
            </a:r>
            <a:r>
              <a:rPr lang="zh-CN" altLang="zh-CN" dirty="0" smtClean="0">
                <a:latin typeface="微软雅黑" panose="020B0503020204020204" pitchFamily="34" charset="-122"/>
                <a:ea typeface="微软雅黑" panose="020B0503020204020204" pitchFamily="34" charset="-122"/>
              </a:rPr>
              <a:t>泵房</a:t>
            </a:r>
            <a:r>
              <a:rPr lang="zh-CN" altLang="zh-CN" dirty="0">
                <a:latin typeface="微软雅黑" panose="020B0503020204020204" pitchFamily="34" charset="-122"/>
                <a:ea typeface="微软雅黑" panose="020B0503020204020204" pitchFamily="34" charset="-122"/>
              </a:rPr>
              <a:t>底板施工</a:t>
            </a:r>
            <a:r>
              <a:rPr lang="zh-CN" altLang="zh-CN" dirty="0" smtClean="0">
                <a:latin typeface="微软雅黑" panose="020B0503020204020204" pitchFamily="34" charset="-122"/>
                <a:ea typeface="微软雅黑" panose="020B0503020204020204" pitchFamily="34" charset="-122"/>
              </a:rPr>
              <a:t>方案</a:t>
            </a:r>
            <a:r>
              <a:rPr lang="zh-CN" altLang="en-US" dirty="0" smtClean="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未见监理公司的审核</a:t>
            </a:r>
            <a:r>
              <a:rPr lang="zh-CN" altLang="zh-CN" dirty="0" smtClean="0">
                <a:latin typeface="微软雅黑" panose="020B0503020204020204" pitchFamily="34" charset="-122"/>
                <a:ea typeface="微软雅黑" panose="020B0503020204020204" pitchFamily="34" charset="-122"/>
              </a:rPr>
              <a:t>意见</a:t>
            </a:r>
            <a:r>
              <a:rPr lang="zh-CN" altLang="en-US" dirty="0" smtClean="0">
                <a:latin typeface="微软雅黑" panose="020B0503020204020204" pitchFamily="34" charset="-122"/>
                <a:ea typeface="微软雅黑" panose="020B0503020204020204" pitchFamily="34" charset="-122"/>
              </a:rPr>
              <a:t>，混凝土施工规范引用错误。</a:t>
            </a:r>
            <a:endParaRPr lang="en-US" altLang="zh-CN" dirty="0" smtClean="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262558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0"/>
          </p:nvPr>
        </p:nvSpPr>
        <p:spPr/>
        <p:txBody>
          <a:bodyPr/>
          <a:lstStyle/>
          <a:p>
            <a:pPr>
              <a:defRPr/>
            </a:pPr>
            <a:fld id="{0274B27E-9480-45F4-B7F4-762A02599AAB}" type="slidenum">
              <a:rPr lang="zh-CN" altLang="en-US" smtClean="0"/>
              <a:pPr>
                <a:defRPr/>
              </a:pPr>
              <a:t>13</a:t>
            </a:fld>
            <a:endParaRPr lang="zh-CN" altLang="en-US" dirty="0"/>
          </a:p>
        </p:txBody>
      </p:sp>
      <p:sp>
        <p:nvSpPr>
          <p:cNvPr id="5" name="矩形 4"/>
          <p:cNvSpPr/>
          <p:nvPr/>
        </p:nvSpPr>
        <p:spPr>
          <a:xfrm>
            <a:off x="361514" y="980728"/>
            <a:ext cx="3850446" cy="461665"/>
          </a:xfrm>
          <a:prstGeom prst="rect">
            <a:avLst/>
          </a:prstGeom>
          <a:solidFill>
            <a:srgbClr val="FFC000"/>
          </a:solidFill>
        </p:spPr>
        <p:txBody>
          <a:bodyPr wrap="square">
            <a:spAutoFit/>
          </a:bodyPr>
          <a:lstStyle/>
          <a:p>
            <a:r>
              <a:rPr lang="zh-CN" altLang="en-US" sz="2400" b="1" dirty="0">
                <a:solidFill>
                  <a:srgbClr val="000000"/>
                </a:solidFill>
                <a:latin typeface="微软雅黑" panose="020B0503020204020204" pitchFamily="34" charset="-122"/>
                <a:ea typeface="微软雅黑" panose="020B0503020204020204" pitchFamily="34" charset="-122"/>
              </a:rPr>
              <a:t>维度</a:t>
            </a:r>
            <a:r>
              <a:rPr lang="en-US" altLang="zh-CN" sz="2400" b="1" dirty="0">
                <a:solidFill>
                  <a:srgbClr val="000000"/>
                </a:solidFill>
                <a:latin typeface="微软雅黑" panose="020B0503020204020204" pitchFamily="34" charset="-122"/>
                <a:ea typeface="微软雅黑" panose="020B0503020204020204" pitchFamily="34" charset="-122"/>
              </a:rPr>
              <a:t>5</a:t>
            </a:r>
            <a:r>
              <a:rPr lang="zh-CN" altLang="en-US" sz="2400" b="1" dirty="0">
                <a:solidFill>
                  <a:srgbClr val="000000"/>
                </a:solidFill>
                <a:latin typeface="微软雅黑" panose="020B0503020204020204" pitchFamily="34" charset="-122"/>
                <a:ea typeface="微软雅黑" panose="020B0503020204020204" pitchFamily="34" charset="-122"/>
              </a:rPr>
              <a:t>：质量责任制</a:t>
            </a:r>
          </a:p>
        </p:txBody>
      </p:sp>
      <p:sp>
        <p:nvSpPr>
          <p:cNvPr id="6" name="TextBox 5"/>
          <p:cNvSpPr txBox="1"/>
          <p:nvPr/>
        </p:nvSpPr>
        <p:spPr>
          <a:xfrm>
            <a:off x="649546" y="1556792"/>
            <a:ext cx="7882894" cy="5098640"/>
          </a:xfrm>
          <a:prstGeom prst="rect">
            <a:avLst/>
          </a:prstGeom>
          <a:noFill/>
        </p:spPr>
        <p:txBody>
          <a:bodyPr wrap="square" rtlCol="0">
            <a:spAutoFit/>
          </a:bodyPr>
          <a:lstStyle>
            <a:defPPr>
              <a:defRPr lang="zh-CN"/>
            </a:defPPr>
            <a:lvl1pPr>
              <a:lnSpc>
                <a:spcPct val="150000"/>
              </a:lnSpc>
              <a:defRPr b="1"/>
            </a:lvl1pPr>
          </a:lstStyle>
          <a:p>
            <a:pPr>
              <a:lnSpc>
                <a:spcPct val="130000"/>
              </a:lnSpc>
            </a:pPr>
            <a:r>
              <a:rPr lang="zh-CN" altLang="en-US" u="sng" dirty="0">
                <a:solidFill>
                  <a:srgbClr val="C00000"/>
                </a:solidFill>
                <a:latin typeface="微软雅黑" panose="020B0503020204020204" pitchFamily="34" charset="-122"/>
                <a:ea typeface="微软雅黑" panose="020B0503020204020204" pitchFamily="34" charset="-122"/>
              </a:rPr>
              <a:t>评价内容：</a:t>
            </a:r>
            <a:endParaRPr lang="en-US" altLang="zh-CN" u="sng" dirty="0">
              <a:solidFill>
                <a:srgbClr val="C00000"/>
              </a:solidFill>
              <a:latin typeface="微软雅黑" panose="020B0503020204020204" pitchFamily="34" charset="-122"/>
              <a:ea typeface="微软雅黑" panose="020B0503020204020204" pitchFamily="34" charset="-122"/>
            </a:endParaRPr>
          </a:p>
          <a:p>
            <a:pPr>
              <a:lnSpc>
                <a:spcPct val="130000"/>
              </a:lnSpc>
            </a:pPr>
            <a:r>
              <a:rPr lang="zh-CN" altLang="zh-CN" dirty="0">
                <a:latin typeface="微软雅黑" panose="020B0503020204020204" pitchFamily="34" charset="-122"/>
                <a:ea typeface="微软雅黑" panose="020B0503020204020204" pitchFamily="34" charset="-122"/>
              </a:rPr>
              <a:t>一档</a:t>
            </a:r>
            <a:r>
              <a:rPr lang="zh-CN" altLang="en-US"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100%</a:t>
            </a:r>
            <a:r>
              <a:rPr lang="zh-CN" altLang="en-US"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质量责任管理制度健全、各岗位质量职责明确且具体、执行有效，质量目标明确、分解到位、考核清晰，实施效果显著</a:t>
            </a:r>
            <a:r>
              <a:rPr lang="zh-CN" altLang="en-US" dirty="0">
                <a:latin typeface="微软雅黑" panose="020B0503020204020204" pitchFamily="34" charset="-122"/>
                <a:ea typeface="微软雅黑" panose="020B0503020204020204" pitchFamily="34" charset="-122"/>
              </a:rPr>
              <a:t>；</a:t>
            </a:r>
            <a:endParaRPr lang="en-US" altLang="zh-CN" dirty="0">
              <a:latin typeface="微软雅黑" panose="020B0503020204020204" pitchFamily="34" charset="-122"/>
              <a:ea typeface="微软雅黑" panose="020B0503020204020204" pitchFamily="34" charset="-122"/>
            </a:endParaRPr>
          </a:p>
          <a:p>
            <a:pPr>
              <a:lnSpc>
                <a:spcPct val="130000"/>
              </a:lnSpc>
            </a:pPr>
            <a:r>
              <a:rPr lang="zh-CN" altLang="zh-CN" dirty="0">
                <a:latin typeface="微软雅黑" panose="020B0503020204020204" pitchFamily="34" charset="-122"/>
                <a:ea typeface="微软雅黑" panose="020B0503020204020204" pitchFamily="34" charset="-122"/>
              </a:rPr>
              <a:t>二档</a:t>
            </a:r>
            <a:r>
              <a:rPr lang="zh-CN" altLang="en-US"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70%</a:t>
            </a:r>
            <a:r>
              <a:rPr lang="zh-CN" altLang="en-US"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质量责任制度健全，各岗位质量职责基本明确、能基本落实，质量目标比较明确，管理实施效果较好</a:t>
            </a:r>
            <a:r>
              <a:rPr lang="zh-CN" altLang="en-US" dirty="0">
                <a:latin typeface="微软雅黑" panose="020B0503020204020204" pitchFamily="34" charset="-122"/>
                <a:ea typeface="微软雅黑" panose="020B0503020204020204" pitchFamily="34" charset="-122"/>
              </a:rPr>
              <a:t>。</a:t>
            </a:r>
            <a:endParaRPr lang="en-US" altLang="zh-CN" dirty="0">
              <a:latin typeface="微软雅黑" panose="020B0503020204020204" pitchFamily="34" charset="-122"/>
              <a:ea typeface="微软雅黑" panose="020B0503020204020204" pitchFamily="34" charset="-122"/>
            </a:endParaRPr>
          </a:p>
          <a:p>
            <a:pPr>
              <a:lnSpc>
                <a:spcPct val="130000"/>
              </a:lnSpc>
            </a:pPr>
            <a:endParaRPr lang="en-US" altLang="zh-CN" dirty="0" smtClean="0">
              <a:latin typeface="微软雅黑" panose="020B0503020204020204" pitchFamily="34" charset="-122"/>
              <a:ea typeface="微软雅黑" panose="020B0503020204020204" pitchFamily="34" charset="-122"/>
            </a:endParaRPr>
          </a:p>
          <a:p>
            <a:pPr>
              <a:lnSpc>
                <a:spcPct val="130000"/>
              </a:lnSpc>
            </a:pPr>
            <a:r>
              <a:rPr lang="zh-CN" altLang="en-US" u="sng" dirty="0" smtClean="0">
                <a:solidFill>
                  <a:srgbClr val="C00000"/>
                </a:solidFill>
                <a:latin typeface="微软雅黑" panose="020B0503020204020204" pitchFamily="34" charset="-122"/>
                <a:ea typeface="微软雅黑" panose="020B0503020204020204" pitchFamily="34" charset="-122"/>
              </a:rPr>
              <a:t>评价</a:t>
            </a:r>
            <a:r>
              <a:rPr lang="zh-CN" altLang="en-US" u="sng" dirty="0">
                <a:solidFill>
                  <a:srgbClr val="C00000"/>
                </a:solidFill>
                <a:latin typeface="微软雅黑" panose="020B0503020204020204" pitchFamily="34" charset="-122"/>
                <a:ea typeface="微软雅黑" panose="020B0503020204020204" pitchFamily="34" charset="-122"/>
              </a:rPr>
              <a:t>方法：</a:t>
            </a:r>
            <a:endParaRPr lang="en-US" altLang="zh-CN" u="sng" dirty="0">
              <a:solidFill>
                <a:srgbClr val="C00000"/>
              </a:solidFill>
              <a:latin typeface="微软雅黑" panose="020B0503020204020204" pitchFamily="34" charset="-122"/>
              <a:ea typeface="微软雅黑" panose="020B0503020204020204" pitchFamily="34" charset="-122"/>
            </a:endParaRPr>
          </a:p>
          <a:p>
            <a:pPr>
              <a:lnSpc>
                <a:spcPct val="130000"/>
              </a:lnSpc>
            </a:pPr>
            <a:r>
              <a:rPr lang="zh-CN" altLang="en-US" dirty="0">
                <a:latin typeface="微软雅黑" panose="020B0503020204020204" pitchFamily="34" charset="-122"/>
                <a:ea typeface="微软雅黑" panose="020B0503020204020204" pitchFamily="34" charset="-122"/>
              </a:rPr>
              <a:t>文件抽查、人员</a:t>
            </a:r>
            <a:r>
              <a:rPr lang="zh-CN" altLang="en-US" dirty="0" smtClean="0">
                <a:latin typeface="微软雅黑" panose="020B0503020204020204" pitchFamily="34" charset="-122"/>
                <a:ea typeface="微软雅黑" panose="020B0503020204020204" pitchFamily="34" charset="-122"/>
              </a:rPr>
              <a:t>访谈</a:t>
            </a:r>
            <a:endParaRPr lang="en-US" altLang="zh-CN" dirty="0" smtClean="0">
              <a:latin typeface="微软雅黑" panose="020B0503020204020204" pitchFamily="34" charset="-122"/>
              <a:ea typeface="微软雅黑" panose="020B0503020204020204" pitchFamily="34" charset="-122"/>
            </a:endParaRPr>
          </a:p>
          <a:p>
            <a:pPr>
              <a:lnSpc>
                <a:spcPct val="130000"/>
              </a:lnSpc>
            </a:pPr>
            <a:endParaRPr lang="en-US" altLang="zh-CN" dirty="0">
              <a:latin typeface="微软雅黑" panose="020B0503020204020204" pitchFamily="34" charset="-122"/>
              <a:ea typeface="微软雅黑" panose="020B0503020204020204" pitchFamily="34" charset="-122"/>
            </a:endParaRPr>
          </a:p>
          <a:p>
            <a:pPr>
              <a:lnSpc>
                <a:spcPct val="130000"/>
              </a:lnSpc>
            </a:pPr>
            <a:r>
              <a:rPr lang="zh-CN" altLang="en-US" u="sng" dirty="0" smtClean="0">
                <a:solidFill>
                  <a:srgbClr val="C00000"/>
                </a:solidFill>
                <a:latin typeface="微软雅黑" panose="020B0503020204020204" pitchFamily="34" charset="-122"/>
                <a:ea typeface="微软雅黑" panose="020B0503020204020204" pitchFamily="34" charset="-122"/>
              </a:rPr>
              <a:t>案例</a:t>
            </a:r>
            <a:r>
              <a:rPr lang="zh-CN" altLang="en-US" u="sng" dirty="0">
                <a:solidFill>
                  <a:srgbClr val="C00000"/>
                </a:solidFill>
                <a:latin typeface="微软雅黑" panose="020B0503020204020204" pitchFamily="34" charset="-122"/>
                <a:ea typeface="微软雅黑" panose="020B0503020204020204" pitchFamily="34" charset="-122"/>
              </a:rPr>
              <a:t>：</a:t>
            </a:r>
            <a:endParaRPr lang="en-US" altLang="zh-CN" u="sng" dirty="0">
              <a:solidFill>
                <a:srgbClr val="C00000"/>
              </a:solidFill>
              <a:latin typeface="微软雅黑" panose="020B0503020204020204" pitchFamily="34" charset="-122"/>
              <a:ea typeface="微软雅黑" panose="020B0503020204020204" pitchFamily="34" charset="-122"/>
            </a:endParaRPr>
          </a:p>
          <a:p>
            <a:pPr marL="285750" indent="-285750">
              <a:lnSpc>
                <a:spcPct val="130000"/>
              </a:lnSpc>
              <a:buFont typeface="Wingdings" panose="05000000000000000000" pitchFamily="2" charset="2"/>
              <a:buChar char="u"/>
            </a:pPr>
            <a:r>
              <a:rPr lang="zh-CN" altLang="en-US" dirty="0" smtClean="0">
                <a:latin typeface="微软雅黑" panose="020B0503020204020204" pitchFamily="34" charset="-122"/>
                <a:ea typeface="微软雅黑" panose="020B0503020204020204" pitchFamily="34" charset="-122"/>
              </a:rPr>
              <a:t>某总包单位</a:t>
            </a:r>
            <a:r>
              <a:rPr lang="zh-CN" altLang="zh-CN" dirty="0" smtClean="0">
                <a:latin typeface="微软雅黑" panose="020B0503020204020204" pitchFamily="34" charset="-122"/>
                <a:ea typeface="微软雅黑" panose="020B0503020204020204" pitchFamily="34" charset="-122"/>
              </a:rPr>
              <a:t>未能提供</a:t>
            </a:r>
            <a:r>
              <a:rPr lang="zh-CN" altLang="en-US" dirty="0" smtClean="0">
                <a:latin typeface="微软雅黑" panose="020B0503020204020204" pitchFamily="34" charset="-122"/>
                <a:ea typeface="微软雅黑" panose="020B0503020204020204" pitchFamily="34" charset="-122"/>
              </a:rPr>
              <a:t>工程建设期内</a:t>
            </a:r>
            <a:r>
              <a:rPr lang="zh-CN" altLang="zh-CN" dirty="0" smtClean="0">
                <a:latin typeface="微软雅黑" panose="020B0503020204020204" pitchFamily="34" charset="-122"/>
                <a:ea typeface="微软雅黑" panose="020B0503020204020204" pitchFamily="34" charset="-122"/>
              </a:rPr>
              <a:t>向</a:t>
            </a:r>
            <a:r>
              <a:rPr lang="zh-CN" altLang="zh-CN" dirty="0">
                <a:latin typeface="微软雅黑" panose="020B0503020204020204" pitchFamily="34" charset="-122"/>
                <a:ea typeface="微软雅黑" panose="020B0503020204020204" pitchFamily="34" charset="-122"/>
              </a:rPr>
              <a:t>下游施工单位下达及考核年度质量目标的</a:t>
            </a:r>
            <a:r>
              <a:rPr lang="zh-CN" altLang="zh-CN" dirty="0" smtClean="0">
                <a:latin typeface="微软雅黑" panose="020B0503020204020204" pitchFamily="34" charset="-122"/>
                <a:ea typeface="微软雅黑" panose="020B0503020204020204" pitchFamily="34" charset="-122"/>
              </a:rPr>
              <a:t>文件</a:t>
            </a:r>
            <a:r>
              <a:rPr lang="zh-CN" altLang="en-US" dirty="0" smtClean="0">
                <a:latin typeface="微软雅黑" panose="020B0503020204020204" pitchFamily="34" charset="-122"/>
                <a:ea typeface="微软雅黑" panose="020B0503020204020204" pitchFamily="34" charset="-122"/>
              </a:rPr>
              <a:t>、质量绩效考核记录。</a:t>
            </a:r>
            <a:endParaRPr lang="en-US" altLang="zh-CN" dirty="0" smtClean="0">
              <a:latin typeface="微软雅黑" panose="020B0503020204020204" pitchFamily="34" charset="-122"/>
              <a:ea typeface="微软雅黑" panose="020B0503020204020204" pitchFamily="34" charset="-122"/>
            </a:endParaRPr>
          </a:p>
          <a:p>
            <a:pPr marL="285750" indent="-285750">
              <a:lnSpc>
                <a:spcPct val="130000"/>
              </a:lnSpc>
              <a:buFont typeface="Wingdings" panose="05000000000000000000" pitchFamily="2" charset="2"/>
              <a:buChar char="u"/>
            </a:pPr>
            <a:r>
              <a:rPr lang="zh-CN" altLang="en-US" dirty="0" smtClean="0">
                <a:latin typeface="微软雅黑" panose="020B0503020204020204" pitchFamily="34" charset="-122"/>
                <a:ea typeface="微软雅黑" panose="020B0503020204020204" pitchFamily="34" charset="-122"/>
              </a:rPr>
              <a:t>某运营单位</a:t>
            </a:r>
            <a:r>
              <a:rPr lang="zh-CN" altLang="zh-CN" dirty="0" smtClean="0">
                <a:latin typeface="微软雅黑" panose="020B0503020204020204" pitchFamily="34" charset="-122"/>
                <a:ea typeface="微软雅黑" panose="020B0503020204020204" pitchFamily="34" charset="-122"/>
              </a:rPr>
              <a:t>未能提供</a:t>
            </a:r>
            <a:r>
              <a:rPr lang="zh-CN" altLang="en-US" dirty="0">
                <a:latin typeface="微软雅黑" panose="020B0503020204020204" pitchFamily="34" charset="-122"/>
                <a:ea typeface="微软雅黑" panose="020B0503020204020204" pitchFamily="34" charset="-122"/>
              </a:rPr>
              <a:t>工程建设期</a:t>
            </a:r>
            <a:r>
              <a:rPr lang="zh-CN" altLang="en-US" dirty="0" smtClean="0">
                <a:latin typeface="微软雅黑" panose="020B0503020204020204" pitchFamily="34" charset="-122"/>
                <a:ea typeface="微软雅黑" panose="020B0503020204020204" pitchFamily="34" charset="-122"/>
              </a:rPr>
              <a:t>内与总包单位</a:t>
            </a:r>
            <a:r>
              <a:rPr lang="zh-CN" altLang="zh-CN" dirty="0" smtClean="0">
                <a:latin typeface="微软雅黑" panose="020B0503020204020204" pitchFamily="34" charset="-122"/>
                <a:ea typeface="微软雅黑" panose="020B0503020204020204" pitchFamily="34" charset="-122"/>
              </a:rPr>
              <a:t>签订</a:t>
            </a:r>
            <a:r>
              <a:rPr lang="zh-CN" altLang="zh-CN" dirty="0">
                <a:latin typeface="微软雅黑" panose="020B0503020204020204" pitchFamily="34" charset="-122"/>
                <a:ea typeface="微软雅黑" panose="020B0503020204020204" pitchFamily="34" charset="-122"/>
              </a:rPr>
              <a:t>质量目标分解、考核的文件。</a:t>
            </a:r>
            <a:r>
              <a:rPr lang="zh-CN" altLang="en-US" dirty="0">
                <a:latin typeface="微软雅黑" panose="020B0503020204020204" pitchFamily="34" charset="-122"/>
                <a:ea typeface="微软雅黑" panose="020B0503020204020204" pitchFamily="34" charset="-122"/>
              </a:rPr>
              <a:t>	</a:t>
            </a:r>
            <a:endParaRPr lang="en-US" altLang="zh-CN" dirty="0" smtClean="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009754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0"/>
          </p:nvPr>
        </p:nvSpPr>
        <p:spPr/>
        <p:txBody>
          <a:bodyPr/>
          <a:lstStyle/>
          <a:p>
            <a:pPr>
              <a:defRPr/>
            </a:pPr>
            <a:fld id="{0274B27E-9480-45F4-B7F4-762A02599AAB}" type="slidenum">
              <a:rPr lang="zh-CN" altLang="en-US" smtClean="0"/>
              <a:pPr>
                <a:defRPr/>
              </a:pPr>
              <a:t>14</a:t>
            </a:fld>
            <a:endParaRPr lang="zh-CN" altLang="en-US" dirty="0"/>
          </a:p>
        </p:txBody>
      </p:sp>
      <p:sp>
        <p:nvSpPr>
          <p:cNvPr id="5" name="矩形 4"/>
          <p:cNvSpPr/>
          <p:nvPr/>
        </p:nvSpPr>
        <p:spPr>
          <a:xfrm>
            <a:off x="361514" y="980728"/>
            <a:ext cx="3850446" cy="461665"/>
          </a:xfrm>
          <a:prstGeom prst="rect">
            <a:avLst/>
          </a:prstGeom>
          <a:solidFill>
            <a:srgbClr val="FFC000"/>
          </a:solidFill>
        </p:spPr>
        <p:txBody>
          <a:bodyPr wrap="square">
            <a:spAutoFit/>
          </a:bodyPr>
          <a:lstStyle/>
          <a:p>
            <a:r>
              <a:rPr lang="zh-CN" altLang="en-US" sz="2400" b="1" dirty="0">
                <a:solidFill>
                  <a:srgbClr val="000000"/>
                </a:solidFill>
                <a:latin typeface="微软雅黑" panose="020B0503020204020204" pitchFamily="34" charset="-122"/>
                <a:ea typeface="微软雅黑" panose="020B0503020204020204" pitchFamily="34" charset="-122"/>
              </a:rPr>
              <a:t>维度</a:t>
            </a:r>
            <a:r>
              <a:rPr lang="en-US" altLang="zh-CN" sz="2400" b="1" dirty="0">
                <a:solidFill>
                  <a:srgbClr val="000000"/>
                </a:solidFill>
                <a:latin typeface="微软雅黑" panose="020B0503020204020204" pitchFamily="34" charset="-122"/>
                <a:ea typeface="微软雅黑" panose="020B0503020204020204" pitchFamily="34" charset="-122"/>
              </a:rPr>
              <a:t>6</a:t>
            </a:r>
            <a:r>
              <a:rPr lang="zh-CN" altLang="en-US" sz="2400" b="1" dirty="0">
                <a:solidFill>
                  <a:srgbClr val="000000"/>
                </a:solidFill>
                <a:latin typeface="微软雅黑" panose="020B0503020204020204" pitchFamily="34" charset="-122"/>
                <a:ea typeface="微软雅黑" panose="020B0503020204020204" pitchFamily="34" charset="-122"/>
              </a:rPr>
              <a:t>：法规、标准管理</a:t>
            </a:r>
          </a:p>
        </p:txBody>
      </p:sp>
      <p:sp>
        <p:nvSpPr>
          <p:cNvPr id="6" name="TextBox 5"/>
          <p:cNvSpPr txBox="1"/>
          <p:nvPr/>
        </p:nvSpPr>
        <p:spPr>
          <a:xfrm>
            <a:off x="649546" y="1556792"/>
            <a:ext cx="7882894" cy="5078313"/>
          </a:xfrm>
          <a:prstGeom prst="rect">
            <a:avLst/>
          </a:prstGeom>
          <a:noFill/>
        </p:spPr>
        <p:txBody>
          <a:bodyPr wrap="square" rtlCol="0">
            <a:spAutoFit/>
          </a:bodyPr>
          <a:lstStyle>
            <a:defPPr>
              <a:defRPr lang="zh-CN"/>
            </a:defPPr>
            <a:lvl1pPr>
              <a:lnSpc>
                <a:spcPct val="150000"/>
              </a:lnSpc>
              <a:defRPr b="1"/>
            </a:lvl1pPr>
          </a:lstStyle>
          <a:p>
            <a:r>
              <a:rPr lang="zh-CN" altLang="en-US" u="sng" dirty="0">
                <a:solidFill>
                  <a:srgbClr val="C00000"/>
                </a:solidFill>
                <a:latin typeface="微软雅黑" panose="020B0503020204020204" pitchFamily="34" charset="-122"/>
                <a:ea typeface="微软雅黑" panose="020B0503020204020204" pitchFamily="34" charset="-122"/>
              </a:rPr>
              <a:t>评价内容：</a:t>
            </a:r>
            <a:endParaRPr lang="en-US" altLang="zh-CN" u="sng" dirty="0">
              <a:solidFill>
                <a:srgbClr val="C00000"/>
              </a:solidFill>
              <a:latin typeface="微软雅黑" panose="020B0503020204020204" pitchFamily="34" charset="-122"/>
              <a:ea typeface="微软雅黑" panose="020B0503020204020204" pitchFamily="34" charset="-122"/>
            </a:endParaRPr>
          </a:p>
          <a:p>
            <a:r>
              <a:rPr lang="zh-CN" altLang="zh-CN" dirty="0">
                <a:latin typeface="微软雅黑" panose="020B0503020204020204" pitchFamily="34" charset="-122"/>
                <a:ea typeface="微软雅黑" panose="020B0503020204020204" pitchFamily="34" charset="-122"/>
              </a:rPr>
              <a:t>一档</a:t>
            </a:r>
            <a:r>
              <a:rPr lang="zh-CN" altLang="en-US"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100%</a:t>
            </a:r>
            <a:r>
              <a:rPr lang="zh-CN" altLang="en-US"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法律法规标准规范清单完整，及时更新，所使用工程质量验收规范及施工工艺标准均与工程实际相符且具时效性</a:t>
            </a:r>
            <a:r>
              <a:rPr lang="zh-CN" altLang="en-US" dirty="0">
                <a:latin typeface="微软雅黑" panose="020B0503020204020204" pitchFamily="34" charset="-122"/>
                <a:ea typeface="微软雅黑" panose="020B0503020204020204" pitchFamily="34" charset="-122"/>
              </a:rPr>
              <a:t>；</a:t>
            </a:r>
            <a:endParaRPr lang="en-US" altLang="zh-CN" dirty="0">
              <a:latin typeface="微软雅黑" panose="020B0503020204020204" pitchFamily="34" charset="-122"/>
              <a:ea typeface="微软雅黑" panose="020B0503020204020204" pitchFamily="34" charset="-122"/>
            </a:endParaRPr>
          </a:p>
          <a:p>
            <a:r>
              <a:rPr lang="zh-CN" altLang="zh-CN" dirty="0">
                <a:latin typeface="微软雅黑" panose="020B0503020204020204" pitchFamily="34" charset="-122"/>
                <a:ea typeface="微软雅黑" panose="020B0503020204020204" pitchFamily="34" charset="-122"/>
              </a:rPr>
              <a:t>二档</a:t>
            </a:r>
            <a:r>
              <a:rPr lang="zh-CN" altLang="en-US"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70%</a:t>
            </a:r>
            <a:r>
              <a:rPr lang="zh-CN" altLang="en-US" dirty="0">
                <a:latin typeface="微软雅黑" panose="020B0503020204020204" pitchFamily="34" charset="-122"/>
                <a:ea typeface="微软雅黑" panose="020B0503020204020204" pitchFamily="34" charset="-122"/>
              </a:rPr>
              <a:t>）：	</a:t>
            </a:r>
            <a:r>
              <a:rPr lang="zh-CN" altLang="zh-CN" dirty="0">
                <a:latin typeface="微软雅黑" panose="020B0503020204020204" pitchFamily="34" charset="-122"/>
                <a:ea typeface="微软雅黑" panose="020B0503020204020204" pitchFamily="34" charset="-122"/>
              </a:rPr>
              <a:t>法律法规标准规范清单完整，更新比较及时，所使用工程质量验收规范及施工工艺标准与工程实际相符且时效性较好</a:t>
            </a:r>
            <a:r>
              <a:rPr lang="zh-CN" altLang="en-US" dirty="0">
                <a:latin typeface="微软雅黑" panose="020B0503020204020204" pitchFamily="34" charset="-122"/>
                <a:ea typeface="微软雅黑" panose="020B0503020204020204" pitchFamily="34" charset="-122"/>
              </a:rPr>
              <a:t>。</a:t>
            </a:r>
            <a:endParaRPr lang="en-US" altLang="zh-CN" dirty="0">
              <a:latin typeface="微软雅黑" panose="020B0503020204020204" pitchFamily="34" charset="-122"/>
              <a:ea typeface="微软雅黑" panose="020B0503020204020204" pitchFamily="34" charset="-122"/>
            </a:endParaRPr>
          </a:p>
          <a:p>
            <a:endParaRPr lang="en-US" altLang="zh-CN" dirty="0">
              <a:latin typeface="微软雅黑" panose="020B0503020204020204" pitchFamily="34" charset="-122"/>
              <a:ea typeface="微软雅黑" panose="020B0503020204020204" pitchFamily="34" charset="-122"/>
            </a:endParaRPr>
          </a:p>
          <a:p>
            <a:r>
              <a:rPr lang="zh-CN" altLang="en-US" u="sng" dirty="0">
                <a:solidFill>
                  <a:srgbClr val="C00000"/>
                </a:solidFill>
                <a:latin typeface="微软雅黑" panose="020B0503020204020204" pitchFamily="34" charset="-122"/>
                <a:ea typeface="微软雅黑" panose="020B0503020204020204" pitchFamily="34" charset="-122"/>
              </a:rPr>
              <a:t>评价方法：</a:t>
            </a:r>
            <a:r>
              <a:rPr lang="en-US" altLang="zh-CN" dirty="0" smtClean="0">
                <a:latin typeface="微软雅黑" panose="020B0503020204020204" pitchFamily="34" charset="-122"/>
                <a:ea typeface="微软雅黑" panose="020B0503020204020204" pitchFamily="34" charset="-122"/>
              </a:rPr>
              <a:t/>
            </a:r>
            <a:br>
              <a:rPr lang="en-US" altLang="zh-CN" dirty="0" smtClean="0">
                <a:latin typeface="微软雅黑" panose="020B0503020204020204" pitchFamily="34" charset="-122"/>
                <a:ea typeface="微软雅黑" panose="020B0503020204020204" pitchFamily="34" charset="-122"/>
              </a:rPr>
            </a:br>
            <a:r>
              <a:rPr lang="zh-CN" altLang="en-US" dirty="0">
                <a:latin typeface="微软雅黑" panose="020B0503020204020204" pitchFamily="34" charset="-122"/>
                <a:ea typeface="微软雅黑" panose="020B0503020204020204" pitchFamily="34" charset="-122"/>
              </a:rPr>
              <a:t>文件抽查、人员访谈</a:t>
            </a:r>
            <a:endParaRPr lang="en-US" altLang="zh-CN" dirty="0">
              <a:latin typeface="微软雅黑" panose="020B0503020204020204" pitchFamily="34" charset="-122"/>
              <a:ea typeface="微软雅黑" panose="020B0503020204020204" pitchFamily="34" charset="-122"/>
            </a:endParaRPr>
          </a:p>
          <a:p>
            <a:endParaRPr lang="en-US" altLang="zh-CN" dirty="0">
              <a:latin typeface="微软雅黑" panose="020B0503020204020204" pitchFamily="34" charset="-122"/>
              <a:ea typeface="微软雅黑" panose="020B0503020204020204" pitchFamily="34" charset="-122"/>
            </a:endParaRPr>
          </a:p>
          <a:p>
            <a:r>
              <a:rPr lang="zh-CN" altLang="en-US" u="sng" dirty="0">
                <a:solidFill>
                  <a:srgbClr val="C00000"/>
                </a:solidFill>
                <a:latin typeface="微软雅黑" panose="020B0503020204020204" pitchFamily="34" charset="-122"/>
                <a:ea typeface="微软雅黑" panose="020B0503020204020204" pitchFamily="34" charset="-122"/>
              </a:rPr>
              <a:t>案例：</a:t>
            </a:r>
            <a:endParaRPr lang="en-US" altLang="zh-CN" u="sng" dirty="0">
              <a:solidFill>
                <a:srgbClr val="C00000"/>
              </a:solidFill>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u"/>
            </a:pPr>
            <a:r>
              <a:rPr lang="zh-CN" altLang="en-US" dirty="0" smtClean="0">
                <a:latin typeface="微软雅黑" panose="020B0503020204020204" pitchFamily="34" charset="-122"/>
                <a:ea typeface="微软雅黑" panose="020B0503020204020204" pitchFamily="34" charset="-122"/>
              </a:rPr>
              <a:t>某施工单位未对外来文件清单进行定期更新，使用的清单中包含过期法规、标准。</a:t>
            </a:r>
            <a:endParaRPr lang="en-US" altLang="zh-CN" dirty="0" smtClean="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009754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24" descr="C:\Users\p460271\Desktop\蓝.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2162" y="1643410"/>
            <a:ext cx="3130550" cy="3859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5" name="Picture 26" descr="C:\Users\p460271\Desktop\灰.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1863" y="3716338"/>
            <a:ext cx="2438400" cy="300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6" name="Picture 26" descr="C:\Users\p460271\Desktop\灰.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1197" y="1075663"/>
            <a:ext cx="2438400" cy="300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406" name="灯片编号占位符 3"/>
          <p:cNvSpPr>
            <a:spLocks noGrp="1"/>
          </p:cNvSpPr>
          <p:nvPr>
            <p:ph type="sldNum" sz="quarter" idx="10"/>
          </p:nvPr>
        </p:nvSpPr>
        <p:spPr bwMode="auto">
          <a:xfrm>
            <a:off x="8604250" y="6308725"/>
            <a:ext cx="53975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l" eaLnBrk="1" hangingPunct="1"/>
            <a:fld id="{3D4AF0DB-C06D-4021-877A-C7F469D90FD4}" type="slidenum">
              <a:rPr lang="zh-CN" altLang="en-US" sz="1200" smtClean="0">
                <a:solidFill>
                  <a:srgbClr val="7F7F7F"/>
                </a:solidFill>
                <a:latin typeface="微软雅黑" pitchFamily="34" charset="-122"/>
                <a:ea typeface="微软雅黑" pitchFamily="34" charset="-122"/>
              </a:rPr>
              <a:pPr algn="l" eaLnBrk="1" hangingPunct="1"/>
              <a:t>2</a:t>
            </a:fld>
            <a:endParaRPr lang="en-US" altLang="zh-CN" sz="1200" smtClean="0">
              <a:solidFill>
                <a:srgbClr val="7F7F7F"/>
              </a:solidFill>
              <a:latin typeface="微软雅黑" pitchFamily="34" charset="-122"/>
              <a:ea typeface="微软雅黑" pitchFamily="34" charset="-122"/>
            </a:endParaRPr>
          </a:p>
        </p:txBody>
      </p:sp>
      <p:sp>
        <p:nvSpPr>
          <p:cNvPr id="15" name="TextBox 14"/>
          <p:cNvSpPr txBox="1"/>
          <p:nvPr/>
        </p:nvSpPr>
        <p:spPr>
          <a:xfrm>
            <a:off x="2052142" y="4365104"/>
            <a:ext cx="1655762" cy="532453"/>
          </a:xfrm>
          <a:prstGeom prst="rect">
            <a:avLst/>
          </a:prstGeom>
          <a:noFill/>
        </p:spPr>
        <p:txBody>
          <a:bodyPr>
            <a:spAutoFit/>
          </a:bodyPr>
          <a:lstStyle/>
          <a:p>
            <a:pPr algn="ctr">
              <a:lnSpc>
                <a:spcPct val="130000"/>
              </a:lnSpc>
              <a:defRPr/>
            </a:pPr>
            <a:r>
              <a:rPr lang="zh-CN" altLang="en-US" sz="2200" b="1" kern="0" dirty="0">
                <a:solidFill>
                  <a:schemeClr val="bg1"/>
                </a:solidFill>
                <a:latin typeface="微软雅黑" pitchFamily="34" charset="-122"/>
                <a:ea typeface="微软雅黑" pitchFamily="34" charset="-122"/>
              </a:rPr>
              <a:t>第一章</a:t>
            </a:r>
          </a:p>
        </p:txBody>
      </p:sp>
      <p:sp>
        <p:nvSpPr>
          <p:cNvPr id="16" name="矩形 15"/>
          <p:cNvSpPr/>
          <p:nvPr/>
        </p:nvSpPr>
        <p:spPr>
          <a:xfrm>
            <a:off x="1100514" y="2924944"/>
            <a:ext cx="2031326" cy="812530"/>
          </a:xfrm>
          <a:prstGeom prst="rect">
            <a:avLst/>
          </a:prstGeom>
        </p:spPr>
        <p:txBody>
          <a:bodyPr wrap="none">
            <a:spAutoFit/>
          </a:bodyPr>
          <a:lstStyle/>
          <a:p>
            <a:pPr algn="ctr">
              <a:lnSpc>
                <a:spcPct val="130000"/>
              </a:lnSpc>
              <a:defRPr/>
            </a:pPr>
            <a:r>
              <a:rPr lang="zh-CN" altLang="en-US" sz="3600" b="1" kern="0" dirty="0" smtClean="0">
                <a:solidFill>
                  <a:schemeClr val="bg1"/>
                </a:solidFill>
                <a:latin typeface="微软雅黑" pitchFamily="34" charset="-122"/>
                <a:ea typeface="微软雅黑" pitchFamily="34" charset="-122"/>
              </a:rPr>
              <a:t>工作职责</a:t>
            </a:r>
            <a:endParaRPr lang="zh-CN" altLang="en-US" sz="3600" b="1" kern="0" dirty="0">
              <a:solidFill>
                <a:schemeClr val="bg1"/>
              </a:solidFill>
              <a:latin typeface="微软雅黑" pitchFamily="34" charset="-122"/>
              <a:ea typeface="微软雅黑" pitchFamily="34" charset="-122"/>
            </a:endParaRPr>
          </a:p>
        </p:txBody>
      </p:sp>
      <p:sp>
        <p:nvSpPr>
          <p:cNvPr id="18" name="TextBox 17"/>
          <p:cNvSpPr txBox="1"/>
          <p:nvPr/>
        </p:nvSpPr>
        <p:spPr>
          <a:xfrm>
            <a:off x="5148064" y="3140968"/>
            <a:ext cx="1655762" cy="417358"/>
          </a:xfrm>
          <a:prstGeom prst="rect">
            <a:avLst/>
          </a:prstGeom>
          <a:noFill/>
        </p:spPr>
        <p:txBody>
          <a:bodyPr>
            <a:spAutoFit/>
          </a:bodyPr>
          <a:lstStyle/>
          <a:p>
            <a:pPr algn="ctr">
              <a:lnSpc>
                <a:spcPct val="130000"/>
              </a:lnSpc>
              <a:defRPr/>
            </a:pPr>
            <a:r>
              <a:rPr lang="zh-CN" altLang="en-US" b="1" kern="0" dirty="0">
                <a:solidFill>
                  <a:schemeClr val="bg1">
                    <a:lumMod val="50000"/>
                  </a:schemeClr>
                </a:solidFill>
                <a:latin typeface="微软雅黑" pitchFamily="34" charset="-122"/>
                <a:ea typeface="微软雅黑" pitchFamily="34" charset="-122"/>
              </a:rPr>
              <a:t>第二章</a:t>
            </a:r>
          </a:p>
        </p:txBody>
      </p:sp>
      <p:sp>
        <p:nvSpPr>
          <p:cNvPr id="19" name="矩形 18"/>
          <p:cNvSpPr/>
          <p:nvPr/>
        </p:nvSpPr>
        <p:spPr>
          <a:xfrm>
            <a:off x="4788024" y="2216477"/>
            <a:ext cx="1210588" cy="453457"/>
          </a:xfrm>
          <a:prstGeom prst="rect">
            <a:avLst/>
          </a:prstGeom>
        </p:spPr>
        <p:txBody>
          <a:bodyPr wrap="none">
            <a:spAutoFit/>
          </a:bodyPr>
          <a:lstStyle/>
          <a:p>
            <a:pPr algn="ctr">
              <a:lnSpc>
                <a:spcPct val="130000"/>
              </a:lnSpc>
              <a:defRPr/>
            </a:pPr>
            <a:r>
              <a:rPr lang="zh-CN" altLang="en-US" sz="2000" b="1" kern="0" dirty="0" smtClean="0">
                <a:solidFill>
                  <a:schemeClr val="bg1">
                    <a:lumMod val="50000"/>
                  </a:schemeClr>
                </a:solidFill>
                <a:latin typeface="微软雅黑" pitchFamily="34" charset="-122"/>
                <a:ea typeface="微软雅黑" pitchFamily="34" charset="-122"/>
              </a:rPr>
              <a:t>评价要求</a:t>
            </a:r>
            <a:endParaRPr lang="zh-CN" altLang="en-US" sz="2000" b="1" kern="0" dirty="0">
              <a:solidFill>
                <a:schemeClr val="bg1">
                  <a:lumMod val="50000"/>
                </a:schemeClr>
              </a:solidFill>
              <a:latin typeface="微软雅黑" pitchFamily="34" charset="-122"/>
              <a:ea typeface="微软雅黑" pitchFamily="34" charset="-122"/>
            </a:endParaRPr>
          </a:p>
        </p:txBody>
      </p:sp>
      <p:sp>
        <p:nvSpPr>
          <p:cNvPr id="21" name="TextBox 20"/>
          <p:cNvSpPr txBox="1"/>
          <p:nvPr/>
        </p:nvSpPr>
        <p:spPr>
          <a:xfrm>
            <a:off x="6198595" y="4833353"/>
            <a:ext cx="2045813" cy="453457"/>
          </a:xfrm>
          <a:prstGeom prst="rect">
            <a:avLst/>
          </a:prstGeom>
          <a:noFill/>
        </p:spPr>
        <p:txBody>
          <a:bodyPr wrap="square">
            <a:spAutoFit/>
          </a:bodyPr>
          <a:lstStyle/>
          <a:p>
            <a:pPr algn="ctr">
              <a:lnSpc>
                <a:spcPct val="130000"/>
              </a:lnSpc>
              <a:defRPr/>
            </a:pPr>
            <a:r>
              <a:rPr lang="zh-CN" altLang="en-US" sz="2000" b="1" kern="0" dirty="0" smtClean="0">
                <a:solidFill>
                  <a:schemeClr val="bg1">
                    <a:lumMod val="50000"/>
                  </a:schemeClr>
                </a:solidFill>
                <a:latin typeface="微软雅黑" pitchFamily="34" charset="-122"/>
                <a:ea typeface="微软雅黑" pitchFamily="34" charset="-122"/>
              </a:rPr>
              <a:t>评价方法</a:t>
            </a:r>
            <a:endParaRPr lang="zh-CN" altLang="en-US" sz="2000" b="1" kern="0" dirty="0">
              <a:solidFill>
                <a:schemeClr val="bg1">
                  <a:lumMod val="50000"/>
                </a:schemeClr>
              </a:solidFill>
              <a:latin typeface="微软雅黑" pitchFamily="34" charset="-122"/>
              <a:ea typeface="微软雅黑" pitchFamily="34" charset="-122"/>
            </a:endParaRPr>
          </a:p>
        </p:txBody>
      </p:sp>
      <p:sp>
        <p:nvSpPr>
          <p:cNvPr id="22" name="TextBox 21"/>
          <p:cNvSpPr txBox="1"/>
          <p:nvPr/>
        </p:nvSpPr>
        <p:spPr>
          <a:xfrm>
            <a:off x="6948264" y="5805264"/>
            <a:ext cx="1655763" cy="417358"/>
          </a:xfrm>
          <a:prstGeom prst="rect">
            <a:avLst/>
          </a:prstGeom>
          <a:noFill/>
        </p:spPr>
        <p:txBody>
          <a:bodyPr>
            <a:spAutoFit/>
          </a:bodyPr>
          <a:lstStyle/>
          <a:p>
            <a:pPr algn="ctr">
              <a:lnSpc>
                <a:spcPct val="130000"/>
              </a:lnSpc>
              <a:defRPr/>
            </a:pPr>
            <a:r>
              <a:rPr lang="zh-CN" altLang="en-US" b="1" kern="0" dirty="0">
                <a:solidFill>
                  <a:schemeClr val="bg1">
                    <a:lumMod val="50000"/>
                  </a:schemeClr>
                </a:solidFill>
                <a:latin typeface="微软雅黑" pitchFamily="34" charset="-122"/>
                <a:ea typeface="微软雅黑" pitchFamily="34" charset="-122"/>
              </a:rPr>
              <a:t>第三章</a:t>
            </a:r>
          </a:p>
        </p:txBody>
      </p:sp>
    </p:spTree>
    <p:extLst>
      <p:ext uri="{BB962C8B-B14F-4D97-AF65-F5344CB8AC3E}">
        <p14:creationId xmlns:p14="http://schemas.microsoft.com/office/powerpoint/2010/main" val="45910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99157" y="1412776"/>
            <a:ext cx="7661275" cy="4536504"/>
          </a:xfrm>
        </p:spPr>
        <p:txBody>
          <a:bodyPr>
            <a:noAutofit/>
          </a:bodyPr>
          <a:lstStyle/>
          <a:p>
            <a:pPr>
              <a:lnSpc>
                <a:spcPct val="200000"/>
              </a:lnSpc>
            </a:pPr>
            <a:r>
              <a:rPr lang="zh-CN" altLang="en-US" sz="1800" b="1" dirty="0" smtClean="0">
                <a:latin typeface="微软雅黑" panose="020B0503020204020204" pitchFamily="34" charset="-122"/>
                <a:ea typeface="微软雅黑" panose="020B0503020204020204" pitchFamily="34" charset="-122"/>
              </a:rPr>
              <a:t>评价员工作职责</a:t>
            </a:r>
            <a:r>
              <a:rPr lang="en-US" altLang="zh-CN" sz="1800" b="1" dirty="0">
                <a:latin typeface="微软雅黑" panose="020B0503020204020204" pitchFamily="34" charset="-122"/>
                <a:ea typeface="微软雅黑" panose="020B0503020204020204" pitchFamily="34" charset="-122"/>
              </a:rPr>
              <a:t/>
            </a:r>
            <a:br>
              <a:rPr lang="en-US" altLang="zh-CN" sz="1800" b="1" dirty="0">
                <a:latin typeface="微软雅黑" panose="020B0503020204020204" pitchFamily="34" charset="-122"/>
                <a:ea typeface="微软雅黑" panose="020B0503020204020204" pitchFamily="34" charset="-122"/>
              </a:rPr>
            </a:br>
            <a:r>
              <a:rPr lang="en-US" altLang="zh-CN" sz="1800" b="1" dirty="0" smtClean="0">
                <a:latin typeface="微软雅黑" panose="020B0503020204020204" pitchFamily="34" charset="-122"/>
                <a:ea typeface="微软雅黑" panose="020B0503020204020204" pitchFamily="34" charset="-122"/>
              </a:rPr>
              <a:t>1</a:t>
            </a:r>
            <a:r>
              <a:rPr lang="zh-CN" altLang="en-US" sz="1800" b="1" dirty="0" smtClean="0">
                <a:latin typeface="微软雅黑" panose="020B0503020204020204" pitchFamily="34" charset="-122"/>
                <a:ea typeface="微软雅黑" panose="020B0503020204020204" pitchFamily="34" charset="-122"/>
              </a:rPr>
              <a:t>）熟悉</a:t>
            </a:r>
            <a:r>
              <a:rPr lang="zh-CN" altLang="en-US" sz="1800" b="1" dirty="0">
                <a:latin typeface="微软雅黑" panose="020B0503020204020204" pitchFamily="34" charset="-122"/>
                <a:ea typeface="微软雅黑" panose="020B0503020204020204" pitchFamily="34" charset="-122"/>
              </a:rPr>
              <a:t>评价流程，并根据分工做好评价准备</a:t>
            </a:r>
            <a:r>
              <a:rPr lang="zh-CN" altLang="en-US" sz="1800" b="1" dirty="0" smtClean="0">
                <a:latin typeface="微软雅黑" panose="020B0503020204020204" pitchFamily="34" charset="-122"/>
                <a:ea typeface="微软雅黑" panose="020B0503020204020204" pitchFamily="34" charset="-122"/>
              </a:rPr>
              <a:t>；</a:t>
            </a:r>
            <a:r>
              <a:rPr lang="en-US" altLang="zh-CN" sz="1800" b="1" dirty="0" smtClean="0">
                <a:latin typeface="微软雅黑" panose="020B0503020204020204" pitchFamily="34" charset="-122"/>
                <a:ea typeface="微软雅黑" panose="020B0503020204020204" pitchFamily="34" charset="-122"/>
              </a:rPr>
              <a:t/>
            </a:r>
            <a:br>
              <a:rPr lang="en-US" altLang="zh-CN" sz="1800" b="1" dirty="0" smtClean="0">
                <a:latin typeface="微软雅黑" panose="020B0503020204020204" pitchFamily="34" charset="-122"/>
                <a:ea typeface="微软雅黑" panose="020B0503020204020204" pitchFamily="34" charset="-122"/>
              </a:rPr>
            </a:br>
            <a:r>
              <a:rPr lang="en-US" altLang="zh-CN" sz="1800" b="1" dirty="0" smtClean="0">
                <a:latin typeface="微软雅黑" panose="020B0503020204020204" pitchFamily="34" charset="-122"/>
                <a:ea typeface="微软雅黑" panose="020B0503020204020204" pitchFamily="34" charset="-122"/>
              </a:rPr>
              <a:t>2</a:t>
            </a:r>
            <a:r>
              <a:rPr lang="zh-CN" altLang="en-US" sz="1800" b="1" dirty="0" smtClean="0">
                <a:latin typeface="微软雅黑" panose="020B0503020204020204" pitchFamily="34" charset="-122"/>
                <a:ea typeface="微软雅黑" panose="020B0503020204020204" pitchFamily="34" charset="-122"/>
              </a:rPr>
              <a:t>）熟悉</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质量评价自评报告</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，并提出需澄清的相关问题和意见</a:t>
            </a:r>
            <a:r>
              <a:rPr lang="zh-CN" altLang="en-US" sz="1800" b="1" dirty="0" smtClean="0">
                <a:latin typeface="微软雅黑" panose="020B0503020204020204" pitchFamily="34" charset="-122"/>
                <a:ea typeface="微软雅黑" panose="020B0503020204020204" pitchFamily="34" charset="-122"/>
              </a:rPr>
              <a:t>；</a:t>
            </a:r>
            <a:r>
              <a:rPr lang="en-US" altLang="zh-CN" sz="1800" b="1" dirty="0" smtClean="0">
                <a:latin typeface="微软雅黑" panose="020B0503020204020204" pitchFamily="34" charset="-122"/>
                <a:ea typeface="微软雅黑" panose="020B0503020204020204" pitchFamily="34" charset="-122"/>
              </a:rPr>
              <a:t/>
            </a:r>
            <a:br>
              <a:rPr lang="en-US" altLang="zh-CN" sz="1800" b="1" dirty="0" smtClean="0">
                <a:latin typeface="微软雅黑" panose="020B0503020204020204" pitchFamily="34" charset="-122"/>
                <a:ea typeface="微软雅黑" panose="020B0503020204020204" pitchFamily="34" charset="-122"/>
              </a:rPr>
            </a:br>
            <a:r>
              <a:rPr lang="en-US" altLang="zh-CN" sz="1800" b="1" dirty="0" smtClean="0">
                <a:latin typeface="微软雅黑" panose="020B0503020204020204" pitchFamily="34" charset="-122"/>
                <a:ea typeface="微软雅黑" panose="020B0503020204020204" pitchFamily="34" charset="-122"/>
              </a:rPr>
              <a:t>3</a:t>
            </a:r>
            <a:r>
              <a:rPr lang="zh-CN" altLang="en-US" sz="1800" b="1" dirty="0" smtClean="0">
                <a:latin typeface="微软雅黑" panose="020B0503020204020204" pitchFamily="34" charset="-122"/>
                <a:ea typeface="微软雅黑" panose="020B0503020204020204" pitchFamily="34" charset="-122"/>
              </a:rPr>
              <a:t>）在</a:t>
            </a:r>
            <a:r>
              <a:rPr lang="zh-CN" altLang="en-US" sz="1800" b="1" dirty="0">
                <a:latin typeface="微软雅黑" panose="020B0503020204020204" pitchFamily="34" charset="-122"/>
                <a:ea typeface="微软雅黑" panose="020B0503020204020204" pitchFamily="34" charset="-122"/>
              </a:rPr>
              <a:t>组长的统一安排下完成本人的评价活动</a:t>
            </a:r>
            <a:r>
              <a:rPr lang="zh-CN" altLang="en-US" sz="1800" b="1" dirty="0" smtClean="0">
                <a:latin typeface="微软雅黑" panose="020B0503020204020204" pitchFamily="34" charset="-122"/>
                <a:ea typeface="微软雅黑" panose="020B0503020204020204" pitchFamily="34" charset="-122"/>
              </a:rPr>
              <a:t>；</a:t>
            </a:r>
            <a:r>
              <a:rPr lang="en-US" altLang="zh-CN" sz="1800" b="1" dirty="0" smtClean="0">
                <a:latin typeface="微软雅黑" panose="020B0503020204020204" pitchFamily="34" charset="-122"/>
                <a:ea typeface="微软雅黑" panose="020B0503020204020204" pitchFamily="34" charset="-122"/>
              </a:rPr>
              <a:t/>
            </a:r>
            <a:br>
              <a:rPr lang="en-US" altLang="zh-CN" sz="1800" b="1" dirty="0" smtClean="0">
                <a:latin typeface="微软雅黑" panose="020B0503020204020204" pitchFamily="34" charset="-122"/>
                <a:ea typeface="微软雅黑" panose="020B0503020204020204" pitchFamily="34" charset="-122"/>
              </a:rPr>
            </a:br>
            <a:r>
              <a:rPr lang="en-US" altLang="zh-CN" sz="1800" b="1" dirty="0" smtClean="0">
                <a:latin typeface="微软雅黑" panose="020B0503020204020204" pitchFamily="34" charset="-122"/>
                <a:ea typeface="微软雅黑" panose="020B0503020204020204" pitchFamily="34" charset="-122"/>
              </a:rPr>
              <a:t>4</a:t>
            </a:r>
            <a:r>
              <a:rPr lang="zh-CN" altLang="en-US" sz="1800" b="1" dirty="0" smtClean="0">
                <a:latin typeface="微软雅黑" panose="020B0503020204020204" pitchFamily="34" charset="-122"/>
                <a:ea typeface="微软雅黑" panose="020B0503020204020204" pitchFamily="34" charset="-122"/>
              </a:rPr>
              <a:t>）每日编写评价工作日报；</a:t>
            </a:r>
            <a:r>
              <a:rPr lang="en-US" altLang="zh-CN" sz="1800" b="1" dirty="0" smtClean="0">
                <a:latin typeface="微软雅黑" panose="020B0503020204020204" pitchFamily="34" charset="-122"/>
                <a:ea typeface="微软雅黑" panose="020B0503020204020204" pitchFamily="34" charset="-122"/>
              </a:rPr>
              <a:t/>
            </a:r>
            <a:br>
              <a:rPr lang="en-US" altLang="zh-CN" sz="1800" b="1" dirty="0" smtClean="0">
                <a:latin typeface="微软雅黑" panose="020B0503020204020204" pitchFamily="34" charset="-122"/>
                <a:ea typeface="微软雅黑" panose="020B0503020204020204" pitchFamily="34" charset="-122"/>
              </a:rPr>
            </a:br>
            <a:r>
              <a:rPr lang="en-US" altLang="zh-CN" sz="1800" b="1" dirty="0" smtClean="0">
                <a:latin typeface="微软雅黑" panose="020B0503020204020204" pitchFamily="34" charset="-122"/>
                <a:ea typeface="微软雅黑" panose="020B0503020204020204" pitchFamily="34" charset="-122"/>
              </a:rPr>
              <a:t>5</a:t>
            </a:r>
            <a:r>
              <a:rPr lang="zh-CN" altLang="en-US" sz="1800" b="1" dirty="0" smtClean="0">
                <a:latin typeface="微软雅黑" panose="020B0503020204020204" pitchFamily="34" charset="-122"/>
                <a:ea typeface="微软雅黑" panose="020B0503020204020204" pitchFamily="34" charset="-122"/>
              </a:rPr>
              <a:t>）给出质保评价得分；</a:t>
            </a:r>
            <a:r>
              <a:rPr lang="zh-CN" altLang="en-US" sz="1800" b="1" dirty="0">
                <a:latin typeface="微软雅黑" panose="020B0503020204020204" pitchFamily="34" charset="-122"/>
                <a:ea typeface="微软雅黑" panose="020B0503020204020204" pitchFamily="34" charset="-122"/>
              </a:rPr>
              <a:t/>
            </a:r>
            <a:br>
              <a:rPr lang="zh-CN" altLang="en-US" sz="1800" b="1" dirty="0">
                <a:latin typeface="微软雅黑" panose="020B0503020204020204" pitchFamily="34" charset="-122"/>
                <a:ea typeface="微软雅黑" panose="020B0503020204020204" pitchFamily="34" charset="-122"/>
              </a:rPr>
            </a:br>
            <a:r>
              <a:rPr lang="en-US" altLang="zh-CN" sz="1800" b="1" dirty="0" smtClean="0">
                <a:latin typeface="微软雅黑" panose="020B0503020204020204" pitchFamily="34" charset="-122"/>
                <a:ea typeface="微软雅黑" panose="020B0503020204020204" pitchFamily="34" charset="-122"/>
              </a:rPr>
              <a:t>6</a:t>
            </a:r>
            <a:r>
              <a:rPr lang="zh-CN" altLang="en-US" sz="1800" b="1" dirty="0" smtClean="0">
                <a:latin typeface="微软雅黑" panose="020B0503020204020204" pitchFamily="34" charset="-122"/>
                <a:ea typeface="微软雅黑" panose="020B0503020204020204" pitchFamily="34" charset="-122"/>
              </a:rPr>
              <a:t>）协助</a:t>
            </a:r>
            <a:r>
              <a:rPr lang="zh-CN" altLang="en-US" sz="1800" b="1" dirty="0">
                <a:latin typeface="微软雅黑" panose="020B0503020204020204" pitchFamily="34" charset="-122"/>
                <a:ea typeface="微软雅黑" panose="020B0503020204020204" pitchFamily="34" charset="-122"/>
              </a:rPr>
              <a:t>组长编写小组质量评价报告</a:t>
            </a:r>
            <a:r>
              <a:rPr lang="zh-CN" altLang="en-US" sz="1800" b="1" dirty="0" smtClean="0">
                <a:latin typeface="微软雅黑" panose="020B0503020204020204" pitchFamily="34" charset="-122"/>
                <a:ea typeface="微软雅黑" panose="020B0503020204020204" pitchFamily="34" charset="-122"/>
              </a:rPr>
              <a:t>。</a:t>
            </a:r>
            <a:endParaRPr lang="zh-CN" altLang="en-US" sz="1800" b="1" dirty="0">
              <a:latin typeface="微软雅黑" panose="020B0503020204020204" pitchFamily="34" charset="-122"/>
              <a:ea typeface="微软雅黑" panose="020B0503020204020204" pitchFamily="34" charset="-122"/>
            </a:endParaRPr>
          </a:p>
        </p:txBody>
      </p:sp>
      <p:sp>
        <p:nvSpPr>
          <p:cNvPr id="3" name="灯片编号占位符 2"/>
          <p:cNvSpPr>
            <a:spLocks noGrp="1"/>
          </p:cNvSpPr>
          <p:nvPr>
            <p:ph type="sldNum" sz="quarter" idx="10"/>
          </p:nvPr>
        </p:nvSpPr>
        <p:spPr/>
        <p:txBody>
          <a:bodyPr/>
          <a:lstStyle/>
          <a:p>
            <a:pPr>
              <a:defRPr/>
            </a:pPr>
            <a:fld id="{7DF53535-33FC-4230-83FF-F7793D3C66AD}" type="slidenum">
              <a:rPr lang="zh-CN" altLang="en-US" smtClean="0"/>
              <a:pPr>
                <a:defRPr/>
              </a:pPr>
              <a:t>3</a:t>
            </a:fld>
            <a:endParaRPr lang="en-US" altLang="zh-CN"/>
          </a:p>
        </p:txBody>
      </p:sp>
    </p:spTree>
    <p:extLst>
      <p:ext uri="{BB962C8B-B14F-4D97-AF65-F5344CB8AC3E}">
        <p14:creationId xmlns:p14="http://schemas.microsoft.com/office/powerpoint/2010/main" val="18339026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24" descr="C:\Users\p460271\Desktop\蓝.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53640" y="908277"/>
            <a:ext cx="3130550" cy="3859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5" name="Picture 26" descr="C:\Users\p460271\Desktop\灰.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1863" y="3716338"/>
            <a:ext cx="2438400" cy="300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6" name="Picture 26" descr="C:\Users\p460271\Desktop\灰.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9424" y="2462698"/>
            <a:ext cx="2438400" cy="300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406" name="灯片编号占位符 3"/>
          <p:cNvSpPr>
            <a:spLocks noGrp="1"/>
          </p:cNvSpPr>
          <p:nvPr>
            <p:ph type="sldNum" sz="quarter" idx="10"/>
          </p:nvPr>
        </p:nvSpPr>
        <p:spPr bwMode="auto">
          <a:xfrm>
            <a:off x="8604250" y="6308725"/>
            <a:ext cx="53975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l" eaLnBrk="1" hangingPunct="1"/>
            <a:fld id="{3D4AF0DB-C06D-4021-877A-C7F469D90FD4}" type="slidenum">
              <a:rPr lang="zh-CN" altLang="en-US" sz="1200" smtClean="0">
                <a:solidFill>
                  <a:srgbClr val="7F7F7F"/>
                </a:solidFill>
                <a:latin typeface="微软雅黑" pitchFamily="34" charset="-122"/>
                <a:ea typeface="微软雅黑" pitchFamily="34" charset="-122"/>
              </a:rPr>
              <a:pPr algn="l" eaLnBrk="1" hangingPunct="1"/>
              <a:t>4</a:t>
            </a:fld>
            <a:endParaRPr lang="en-US" altLang="zh-CN" sz="1200" smtClean="0">
              <a:solidFill>
                <a:srgbClr val="7F7F7F"/>
              </a:solidFill>
              <a:latin typeface="微软雅黑" pitchFamily="34" charset="-122"/>
              <a:ea typeface="微软雅黑" pitchFamily="34" charset="-122"/>
            </a:endParaRPr>
          </a:p>
        </p:txBody>
      </p:sp>
      <p:sp>
        <p:nvSpPr>
          <p:cNvPr id="15" name="TextBox 14"/>
          <p:cNvSpPr txBox="1"/>
          <p:nvPr/>
        </p:nvSpPr>
        <p:spPr>
          <a:xfrm>
            <a:off x="1475656" y="4509120"/>
            <a:ext cx="1655762" cy="417358"/>
          </a:xfrm>
          <a:prstGeom prst="rect">
            <a:avLst/>
          </a:prstGeom>
          <a:noFill/>
        </p:spPr>
        <p:txBody>
          <a:bodyPr>
            <a:spAutoFit/>
          </a:bodyPr>
          <a:lstStyle/>
          <a:p>
            <a:pPr algn="ctr">
              <a:lnSpc>
                <a:spcPct val="130000"/>
              </a:lnSpc>
              <a:defRPr/>
            </a:pPr>
            <a:r>
              <a:rPr lang="zh-CN" altLang="en-US" b="1" kern="0" dirty="0">
                <a:solidFill>
                  <a:schemeClr val="bg1">
                    <a:lumMod val="50000"/>
                  </a:schemeClr>
                </a:solidFill>
                <a:latin typeface="微软雅黑" pitchFamily="34" charset="-122"/>
                <a:ea typeface="微软雅黑" pitchFamily="34" charset="-122"/>
              </a:rPr>
              <a:t>第一章</a:t>
            </a:r>
          </a:p>
        </p:txBody>
      </p:sp>
      <p:sp>
        <p:nvSpPr>
          <p:cNvPr id="16" name="矩形 15"/>
          <p:cNvSpPr/>
          <p:nvPr/>
        </p:nvSpPr>
        <p:spPr>
          <a:xfrm>
            <a:off x="1129164" y="3573016"/>
            <a:ext cx="1210588" cy="453457"/>
          </a:xfrm>
          <a:prstGeom prst="rect">
            <a:avLst/>
          </a:prstGeom>
        </p:spPr>
        <p:txBody>
          <a:bodyPr wrap="none">
            <a:spAutoFit/>
          </a:bodyPr>
          <a:lstStyle/>
          <a:p>
            <a:pPr algn="ctr">
              <a:lnSpc>
                <a:spcPct val="130000"/>
              </a:lnSpc>
              <a:defRPr/>
            </a:pPr>
            <a:r>
              <a:rPr lang="zh-CN" altLang="en-US" sz="2000" b="1" kern="0" dirty="0" smtClean="0">
                <a:solidFill>
                  <a:schemeClr val="bg1">
                    <a:lumMod val="50000"/>
                  </a:schemeClr>
                </a:solidFill>
                <a:latin typeface="微软雅黑" pitchFamily="34" charset="-122"/>
                <a:ea typeface="微软雅黑" pitchFamily="34" charset="-122"/>
              </a:rPr>
              <a:t>工作职责</a:t>
            </a:r>
            <a:endParaRPr lang="zh-CN" altLang="en-US" sz="2000" b="1" kern="0" dirty="0">
              <a:solidFill>
                <a:schemeClr val="bg1">
                  <a:lumMod val="50000"/>
                </a:schemeClr>
              </a:solidFill>
              <a:latin typeface="微软雅黑" pitchFamily="34" charset="-122"/>
              <a:ea typeface="微软雅黑" pitchFamily="34" charset="-122"/>
            </a:endParaRPr>
          </a:p>
        </p:txBody>
      </p:sp>
      <p:sp>
        <p:nvSpPr>
          <p:cNvPr id="18" name="TextBox 17"/>
          <p:cNvSpPr txBox="1"/>
          <p:nvPr/>
        </p:nvSpPr>
        <p:spPr>
          <a:xfrm>
            <a:off x="4716016" y="3573016"/>
            <a:ext cx="1655762" cy="489558"/>
          </a:xfrm>
          <a:prstGeom prst="rect">
            <a:avLst/>
          </a:prstGeom>
          <a:noFill/>
        </p:spPr>
        <p:txBody>
          <a:bodyPr>
            <a:spAutoFit/>
          </a:bodyPr>
          <a:lstStyle/>
          <a:p>
            <a:pPr algn="ctr">
              <a:lnSpc>
                <a:spcPct val="130000"/>
              </a:lnSpc>
              <a:defRPr/>
            </a:pPr>
            <a:r>
              <a:rPr lang="zh-CN" altLang="en-US" sz="2200" b="1" kern="0" dirty="0">
                <a:solidFill>
                  <a:schemeClr val="bg1"/>
                </a:solidFill>
                <a:latin typeface="微软雅黑" pitchFamily="34" charset="-122"/>
                <a:ea typeface="微软雅黑" pitchFamily="34" charset="-122"/>
              </a:rPr>
              <a:t>第二章</a:t>
            </a:r>
          </a:p>
        </p:txBody>
      </p:sp>
      <p:sp>
        <p:nvSpPr>
          <p:cNvPr id="19" name="矩形 18"/>
          <p:cNvSpPr/>
          <p:nvPr/>
        </p:nvSpPr>
        <p:spPr>
          <a:xfrm>
            <a:off x="3779912" y="2216477"/>
            <a:ext cx="2031325" cy="742319"/>
          </a:xfrm>
          <a:prstGeom prst="rect">
            <a:avLst/>
          </a:prstGeom>
        </p:spPr>
        <p:txBody>
          <a:bodyPr wrap="none">
            <a:spAutoFit/>
          </a:bodyPr>
          <a:lstStyle/>
          <a:p>
            <a:pPr algn="ctr">
              <a:lnSpc>
                <a:spcPct val="130000"/>
              </a:lnSpc>
              <a:defRPr/>
            </a:pPr>
            <a:r>
              <a:rPr lang="zh-CN" altLang="en-US" sz="3600" b="1" kern="0" dirty="0" smtClean="0">
                <a:solidFill>
                  <a:schemeClr val="bg1"/>
                </a:solidFill>
                <a:latin typeface="微软雅黑" pitchFamily="34" charset="-122"/>
                <a:ea typeface="微软雅黑" pitchFamily="34" charset="-122"/>
              </a:rPr>
              <a:t>评价要求</a:t>
            </a:r>
            <a:endParaRPr lang="zh-CN" altLang="en-US" sz="3600" b="1" kern="0" dirty="0">
              <a:solidFill>
                <a:schemeClr val="bg1"/>
              </a:solidFill>
              <a:latin typeface="微软雅黑" pitchFamily="34" charset="-122"/>
              <a:ea typeface="微软雅黑" pitchFamily="34" charset="-122"/>
            </a:endParaRPr>
          </a:p>
        </p:txBody>
      </p:sp>
      <p:sp>
        <p:nvSpPr>
          <p:cNvPr id="21" name="TextBox 20"/>
          <p:cNvSpPr txBox="1"/>
          <p:nvPr/>
        </p:nvSpPr>
        <p:spPr>
          <a:xfrm>
            <a:off x="6198595" y="4833353"/>
            <a:ext cx="2045813" cy="453457"/>
          </a:xfrm>
          <a:prstGeom prst="rect">
            <a:avLst/>
          </a:prstGeom>
          <a:noFill/>
        </p:spPr>
        <p:txBody>
          <a:bodyPr wrap="square">
            <a:spAutoFit/>
          </a:bodyPr>
          <a:lstStyle/>
          <a:p>
            <a:pPr algn="ctr">
              <a:lnSpc>
                <a:spcPct val="130000"/>
              </a:lnSpc>
              <a:defRPr/>
            </a:pPr>
            <a:r>
              <a:rPr lang="zh-CN" altLang="en-US" sz="2000" b="1" kern="0" dirty="0" smtClean="0">
                <a:solidFill>
                  <a:srgbClr val="808080"/>
                </a:solidFill>
                <a:latin typeface="微软雅黑" pitchFamily="34" charset="-122"/>
                <a:ea typeface="微软雅黑" pitchFamily="34" charset="-122"/>
              </a:rPr>
              <a:t>评价方法</a:t>
            </a:r>
            <a:endParaRPr lang="zh-CN" altLang="en-US" sz="2000" b="1" kern="0" dirty="0">
              <a:solidFill>
                <a:srgbClr val="808080"/>
              </a:solidFill>
              <a:latin typeface="微软雅黑" pitchFamily="34" charset="-122"/>
              <a:ea typeface="微软雅黑" pitchFamily="34" charset="-122"/>
            </a:endParaRPr>
          </a:p>
        </p:txBody>
      </p:sp>
      <p:sp>
        <p:nvSpPr>
          <p:cNvPr id="22" name="TextBox 21"/>
          <p:cNvSpPr txBox="1"/>
          <p:nvPr/>
        </p:nvSpPr>
        <p:spPr>
          <a:xfrm>
            <a:off x="7020693" y="5805264"/>
            <a:ext cx="1655763" cy="454025"/>
          </a:xfrm>
          <a:prstGeom prst="rect">
            <a:avLst/>
          </a:prstGeom>
          <a:noFill/>
        </p:spPr>
        <p:txBody>
          <a:bodyPr>
            <a:spAutoFit/>
          </a:bodyPr>
          <a:lstStyle/>
          <a:p>
            <a:pPr algn="ctr">
              <a:lnSpc>
                <a:spcPct val="130000"/>
              </a:lnSpc>
              <a:defRPr/>
            </a:pPr>
            <a:r>
              <a:rPr lang="zh-CN" altLang="en-US" b="1" kern="0" dirty="0">
                <a:solidFill>
                  <a:srgbClr val="808080"/>
                </a:solidFill>
                <a:latin typeface="微软雅黑" pitchFamily="34" charset="-122"/>
                <a:ea typeface="微软雅黑" pitchFamily="34" charset="-122"/>
              </a:rPr>
              <a:t>第三章</a:t>
            </a:r>
          </a:p>
        </p:txBody>
      </p:sp>
    </p:spTree>
    <p:extLst>
      <p:ext uri="{BB962C8B-B14F-4D97-AF65-F5344CB8AC3E}">
        <p14:creationId xmlns:p14="http://schemas.microsoft.com/office/powerpoint/2010/main" val="28000781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23528" y="980728"/>
            <a:ext cx="2232248" cy="461665"/>
          </a:xfrm>
          <a:prstGeom prst="rect">
            <a:avLst/>
          </a:prstGeom>
          <a:solidFill>
            <a:srgbClr val="FFC000"/>
          </a:solidFill>
        </p:spPr>
        <p:txBody>
          <a:bodyPr wrap="square">
            <a:spAutoFit/>
          </a:bodyPr>
          <a:lstStyle/>
          <a:p>
            <a:r>
              <a:rPr lang="zh-CN" altLang="en-US" sz="2400" b="1" dirty="0" smtClean="0">
                <a:solidFill>
                  <a:srgbClr val="000000"/>
                </a:solidFill>
                <a:latin typeface="微软雅黑" panose="020B0503020204020204" pitchFamily="34" charset="-122"/>
                <a:ea typeface="微软雅黑" panose="020B0503020204020204" pitchFamily="34" charset="-122"/>
              </a:rPr>
              <a:t>总体评价要求</a:t>
            </a:r>
            <a:endParaRPr lang="zh-CN" altLang="en-US" sz="2400" b="1" dirty="0">
              <a:solidFill>
                <a:srgbClr val="000000"/>
              </a:solidFill>
              <a:latin typeface="微软雅黑" panose="020B0503020204020204" pitchFamily="34" charset="-122"/>
              <a:ea typeface="微软雅黑" panose="020B0503020204020204" pitchFamily="34" charset="-122"/>
            </a:endParaRPr>
          </a:p>
        </p:txBody>
      </p:sp>
      <p:sp>
        <p:nvSpPr>
          <p:cNvPr id="7" name="灯片编号占位符 2"/>
          <p:cNvSpPr txBox="1">
            <a:spLocks/>
          </p:cNvSpPr>
          <p:nvPr/>
        </p:nvSpPr>
        <p:spPr>
          <a:xfrm>
            <a:off x="6996838" y="6239347"/>
            <a:ext cx="2133600" cy="365125"/>
          </a:xfrm>
          <a:prstGeom prst="rect">
            <a:avLst/>
          </a:prstGeom>
        </p:spPr>
        <p:txBody>
          <a:bodyPr vert="horz" wrap="square" lIns="91440" tIns="45720" rIns="91440" bIns="45720" numCol="1" anchor="ctr" anchorCtr="0" compatLnSpc="1">
            <a:prstTxWarp prst="textNoShape">
              <a:avLst/>
            </a:prstTxWarp>
          </a:bodyPr>
          <a:lstStyle>
            <a:defPPr>
              <a:defRPr lang="zh-CN"/>
            </a:defPPr>
            <a:lvl1pPr algn="r" rtl="0" fontAlgn="base">
              <a:spcBef>
                <a:spcPct val="0"/>
              </a:spcBef>
              <a:spcAft>
                <a:spcPct val="0"/>
              </a:spcAft>
              <a:defRPr sz="600" kern="1200">
                <a:solidFill>
                  <a:srgbClr val="A6A6A6"/>
                </a:solidFill>
                <a:latin typeface="Arial" charset="0"/>
                <a:ea typeface="黑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a:lstStyle>
          <a:p>
            <a:pPr>
              <a:defRPr/>
            </a:pPr>
            <a:fld id="{7DF53535-33FC-4230-83FF-F7793D3C66AD}" type="slidenum">
              <a:rPr lang="zh-CN" altLang="en-US" smtClean="0"/>
              <a:pPr>
                <a:defRPr/>
              </a:pPr>
              <a:t>5</a:t>
            </a:fld>
            <a:endParaRPr lang="en-US" altLang="zh-CN"/>
          </a:p>
        </p:txBody>
      </p:sp>
      <p:sp>
        <p:nvSpPr>
          <p:cNvPr id="8" name="AutoShape 2"/>
          <p:cNvSpPr>
            <a:spLocks noChangeArrowheads="1"/>
          </p:cNvSpPr>
          <p:nvPr/>
        </p:nvSpPr>
        <p:spPr bwMode="gray">
          <a:xfrm>
            <a:off x="1692275" y="1700808"/>
            <a:ext cx="5839148" cy="4114800"/>
          </a:xfrm>
          <a:prstGeom prst="upArrow">
            <a:avLst>
              <a:gd name="adj1" fmla="val 73769"/>
              <a:gd name="adj2" fmla="val 32588"/>
            </a:avLst>
          </a:prstGeom>
          <a:gradFill rotWithShape="1">
            <a:gsLst>
              <a:gs pos="0">
                <a:schemeClr val="accent1"/>
              </a:gs>
              <a:gs pos="100000">
                <a:srgbClr val="DDDDDD"/>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0" name="Text Box 3"/>
          <p:cNvSpPr txBox="1">
            <a:spLocks noChangeArrowheads="1"/>
          </p:cNvSpPr>
          <p:nvPr/>
        </p:nvSpPr>
        <p:spPr bwMode="auto">
          <a:xfrm>
            <a:off x="3131840" y="1124744"/>
            <a:ext cx="28194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zh-CN" altLang="en-US" b="1" dirty="0" smtClean="0">
                <a:latin typeface="微软雅黑" panose="020B0503020204020204" pitchFamily="34" charset="-122"/>
                <a:ea typeface="微软雅黑" panose="020B0503020204020204" pitchFamily="34" charset="-122"/>
              </a:rPr>
              <a:t>最终得分：加权平均</a:t>
            </a:r>
            <a:endParaRPr lang="en-US" altLang="zh-CN" b="1" dirty="0">
              <a:solidFill>
                <a:srgbClr val="000066"/>
              </a:solidFill>
              <a:latin typeface="微软雅黑" panose="020B0503020204020204" pitchFamily="34" charset="-122"/>
              <a:ea typeface="微软雅黑" panose="020B0503020204020204" pitchFamily="34" charset="-122"/>
            </a:endParaRPr>
          </a:p>
        </p:txBody>
      </p:sp>
      <p:sp>
        <p:nvSpPr>
          <p:cNvPr id="11" name="AutoShape 4"/>
          <p:cNvSpPr>
            <a:spLocks noChangeArrowheads="1"/>
          </p:cNvSpPr>
          <p:nvPr/>
        </p:nvSpPr>
        <p:spPr bwMode="gray">
          <a:xfrm>
            <a:off x="1835696" y="3007321"/>
            <a:ext cx="2952874" cy="2983210"/>
          </a:xfrm>
          <a:prstGeom prst="upArrow">
            <a:avLst>
              <a:gd name="adj1" fmla="val 72694"/>
              <a:gd name="adj2" fmla="val 33931"/>
            </a:avLst>
          </a:prstGeom>
          <a:gradFill rotWithShape="1">
            <a:gsLst>
              <a:gs pos="0">
                <a:schemeClr val="accent2"/>
              </a:gs>
              <a:gs pos="100000">
                <a:srgbClr val="EAEAEA"/>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7" name="Text Box 10"/>
          <p:cNvSpPr txBox="1">
            <a:spLocks noChangeArrowheads="1"/>
          </p:cNvSpPr>
          <p:nvPr/>
        </p:nvSpPr>
        <p:spPr bwMode="gray">
          <a:xfrm>
            <a:off x="2194260" y="3727401"/>
            <a:ext cx="224933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zh-CN" altLang="en-US" b="1" dirty="0" smtClean="0">
                <a:latin typeface="微软雅黑" panose="020B0503020204020204" pitchFamily="34" charset="-122"/>
                <a:ea typeface="微软雅黑" panose="020B0503020204020204" pitchFamily="34" charset="-122"/>
              </a:rPr>
              <a:t>抽样单位覆盖</a:t>
            </a:r>
            <a:endParaRPr lang="en-US" altLang="zh-CN" b="1" dirty="0">
              <a:solidFill>
                <a:srgbClr val="FFFFFF"/>
              </a:solidFill>
              <a:latin typeface="微软雅黑" panose="020B0503020204020204" pitchFamily="34" charset="-122"/>
              <a:ea typeface="微软雅黑" panose="020B0503020204020204" pitchFamily="34" charset="-122"/>
            </a:endParaRPr>
          </a:p>
          <a:p>
            <a:pPr algn="ctr" eaLnBrk="0" hangingPunct="0"/>
            <a:r>
              <a:rPr lang="zh-CN" altLang="en-US" b="1" dirty="0">
                <a:latin typeface="微软雅黑" panose="020B0503020204020204" pitchFamily="34" charset="-122"/>
                <a:ea typeface="微软雅黑" panose="020B0503020204020204" pitchFamily="34" charset="-122"/>
              </a:rPr>
              <a:t>业主</a:t>
            </a:r>
            <a:r>
              <a:rPr lang="en-US" altLang="zh-CN" b="1" dirty="0">
                <a:latin typeface="微软雅黑" panose="020B0503020204020204" pitchFamily="34" charset="-122"/>
                <a:ea typeface="微软雅黑" panose="020B0503020204020204" pitchFamily="34" charset="-122"/>
              </a:rPr>
              <a:t>/</a:t>
            </a:r>
            <a:r>
              <a:rPr lang="zh-CN" altLang="en-US" b="1" dirty="0">
                <a:latin typeface="微软雅黑" panose="020B0503020204020204" pitchFamily="34" charset="-122"/>
                <a:ea typeface="微软雅黑" panose="020B0503020204020204" pitchFamily="34" charset="-122"/>
              </a:rPr>
              <a:t>总包</a:t>
            </a:r>
            <a:r>
              <a:rPr lang="en-US" altLang="zh-CN" b="1" dirty="0" smtClean="0">
                <a:latin typeface="微软雅黑" panose="020B0503020204020204" pitchFamily="34" charset="-122"/>
                <a:ea typeface="微软雅黑" panose="020B0503020204020204" pitchFamily="34" charset="-122"/>
              </a:rPr>
              <a:t>/</a:t>
            </a:r>
            <a:r>
              <a:rPr lang="zh-CN" altLang="en-US" b="1" dirty="0" smtClean="0">
                <a:latin typeface="微软雅黑" panose="020B0503020204020204" pitchFamily="34" charset="-122"/>
                <a:ea typeface="微软雅黑" panose="020B0503020204020204" pitchFamily="34" charset="-122"/>
              </a:rPr>
              <a:t>主要分包</a:t>
            </a:r>
            <a:endParaRPr lang="en-US" altLang="zh-CN" b="1" dirty="0">
              <a:latin typeface="微软雅黑" panose="020B0503020204020204" pitchFamily="34" charset="-122"/>
              <a:ea typeface="微软雅黑" panose="020B0503020204020204" pitchFamily="34" charset="-122"/>
            </a:endParaRPr>
          </a:p>
        </p:txBody>
      </p:sp>
      <p:sp>
        <p:nvSpPr>
          <p:cNvPr id="18" name="Text Box 11"/>
          <p:cNvSpPr txBox="1">
            <a:spLocks noChangeArrowheads="1"/>
          </p:cNvSpPr>
          <p:nvPr/>
        </p:nvSpPr>
        <p:spPr bwMode="gray">
          <a:xfrm>
            <a:off x="3274148" y="2535203"/>
            <a:ext cx="24817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zh-CN"/>
            </a:defPPr>
            <a:lvl1pPr algn="ctr" eaLnBrk="0" hangingPunct="0">
              <a:defRPr sz="2000" b="1"/>
            </a:lvl1pPr>
          </a:lstStyle>
          <a:p>
            <a:r>
              <a:rPr lang="zh-CN" altLang="en-US" sz="1800" dirty="0">
                <a:latin typeface="微软雅黑" panose="020B0503020204020204" pitchFamily="34" charset="-122"/>
                <a:ea typeface="微软雅黑" panose="020B0503020204020204" pitchFamily="34" charset="-122"/>
              </a:rPr>
              <a:t>一档</a:t>
            </a:r>
            <a:r>
              <a:rPr lang="en-US" altLang="zh-CN" sz="1800" dirty="0">
                <a:latin typeface="微软雅黑" panose="020B0503020204020204" pitchFamily="34" charset="-122"/>
                <a:ea typeface="微软雅黑" panose="020B0503020204020204" pitchFamily="34" charset="-122"/>
              </a:rPr>
              <a:t>100%</a:t>
            </a:r>
            <a:r>
              <a:rPr lang="zh-CN" altLang="en-US" sz="1800" dirty="0">
                <a:latin typeface="微软雅黑" panose="020B0503020204020204" pitchFamily="34" charset="-122"/>
                <a:ea typeface="微软雅黑" panose="020B0503020204020204" pitchFamily="34" charset="-122"/>
              </a:rPr>
              <a:t>，二档</a:t>
            </a:r>
            <a:r>
              <a:rPr lang="en-US" altLang="zh-CN" sz="1800" dirty="0">
                <a:latin typeface="微软雅黑" panose="020B0503020204020204" pitchFamily="34" charset="-122"/>
                <a:ea typeface="微软雅黑" panose="020B0503020204020204" pitchFamily="34" charset="-122"/>
              </a:rPr>
              <a:t>70%</a:t>
            </a:r>
          </a:p>
        </p:txBody>
      </p:sp>
      <p:grpSp>
        <p:nvGrpSpPr>
          <p:cNvPr id="19" name="Group 12"/>
          <p:cNvGrpSpPr>
            <a:grpSpLocks/>
          </p:cNvGrpSpPr>
          <p:nvPr/>
        </p:nvGrpSpPr>
        <p:grpSpPr bwMode="auto">
          <a:xfrm>
            <a:off x="1123950" y="4447481"/>
            <a:ext cx="2286000" cy="1543050"/>
            <a:chOff x="1440" y="3000"/>
            <a:chExt cx="1440" cy="1008"/>
          </a:xfrm>
        </p:grpSpPr>
        <p:sp>
          <p:nvSpPr>
            <p:cNvPr id="20" name="AutoShape 13"/>
            <p:cNvSpPr>
              <a:spLocks noChangeArrowheads="1"/>
            </p:cNvSpPr>
            <p:nvPr/>
          </p:nvSpPr>
          <p:spPr bwMode="gray">
            <a:xfrm>
              <a:off x="1440" y="3000"/>
              <a:ext cx="1440" cy="1008"/>
            </a:xfrm>
            <a:prstGeom prst="upArrow">
              <a:avLst>
                <a:gd name="adj1" fmla="val 78306"/>
                <a:gd name="adj2" fmla="val 48213"/>
              </a:avLst>
            </a:prstGeom>
            <a:gradFill rotWithShape="1">
              <a:gsLst>
                <a:gs pos="0">
                  <a:schemeClr val="tx2"/>
                </a:gs>
                <a:gs pos="100000">
                  <a:srgbClr val="EAEAEA"/>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1" name="Text Box 14"/>
            <p:cNvSpPr txBox="1">
              <a:spLocks noChangeArrowheads="1"/>
            </p:cNvSpPr>
            <p:nvPr/>
          </p:nvSpPr>
          <p:spPr bwMode="gray">
            <a:xfrm>
              <a:off x="1798" y="3489"/>
              <a:ext cx="698" cy="422"/>
            </a:xfrm>
            <a:prstGeom prst="rect">
              <a:avLst/>
            </a:prstGeom>
            <a:noFill/>
            <a:ln>
              <a:noFill/>
            </a:ln>
            <a:effectLst/>
            <a:extLst>
              <a:ext uri="{909E8E84-426E-40DD-AFC4-6F175D3DCCD1}">
                <a14:hiddenFill xmlns:a14="http://schemas.microsoft.com/office/drawing/2010/main">
                  <a:gradFill rotWithShape="1">
                    <a:gsLst>
                      <a:gs pos="0">
                        <a:schemeClr val="tx2"/>
                      </a:gs>
                      <a:gs pos="100000">
                        <a:schemeClr val="tx2">
                          <a:gamma/>
                          <a:tint val="0"/>
                          <a:invGamma/>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zh-CN" altLang="en-US" b="1" dirty="0">
                  <a:latin typeface="微软雅黑" panose="020B0503020204020204" pitchFamily="34" charset="-122"/>
                  <a:ea typeface="微软雅黑" panose="020B0503020204020204" pitchFamily="34" charset="-122"/>
                </a:rPr>
                <a:t>穹顶</a:t>
              </a:r>
              <a:r>
                <a:rPr lang="zh-CN" altLang="en-US" b="1" dirty="0" smtClean="0">
                  <a:latin typeface="微软雅黑" panose="020B0503020204020204" pitchFamily="34" charset="-122"/>
                  <a:ea typeface="微软雅黑" panose="020B0503020204020204" pitchFamily="34" charset="-122"/>
                </a:rPr>
                <a:t>吊装</a:t>
              </a:r>
              <a:endParaRPr lang="en-US" altLang="zh-CN" b="1" dirty="0" smtClean="0">
                <a:latin typeface="微软雅黑" panose="020B0503020204020204" pitchFamily="34" charset="-122"/>
                <a:ea typeface="微软雅黑" panose="020B0503020204020204" pitchFamily="34" charset="-122"/>
              </a:endParaRPr>
            </a:p>
            <a:p>
              <a:pPr algn="ctr" eaLnBrk="0" hangingPunct="0"/>
              <a:r>
                <a:rPr lang="en-US" altLang="zh-CN" b="1" dirty="0" smtClean="0">
                  <a:latin typeface="微软雅黑" panose="020B0503020204020204" pitchFamily="34" charset="-122"/>
                  <a:ea typeface="微软雅黑" panose="020B0503020204020204" pitchFamily="34" charset="-122"/>
                </a:rPr>
                <a:t>10%</a:t>
              </a:r>
              <a:endParaRPr lang="en-US" altLang="zh-CN" b="1" dirty="0">
                <a:latin typeface="微软雅黑" panose="020B0503020204020204" pitchFamily="34" charset="-122"/>
                <a:ea typeface="微软雅黑" panose="020B0503020204020204" pitchFamily="34" charset="-122"/>
              </a:endParaRPr>
            </a:p>
          </p:txBody>
        </p:sp>
      </p:grpSp>
      <p:sp>
        <p:nvSpPr>
          <p:cNvPr id="23" name="AutoShape 4"/>
          <p:cNvSpPr>
            <a:spLocks noChangeArrowheads="1"/>
          </p:cNvSpPr>
          <p:nvPr/>
        </p:nvSpPr>
        <p:spPr bwMode="gray">
          <a:xfrm>
            <a:off x="4499446" y="3048422"/>
            <a:ext cx="2880866" cy="2983210"/>
          </a:xfrm>
          <a:prstGeom prst="upArrow">
            <a:avLst>
              <a:gd name="adj1" fmla="val 72694"/>
              <a:gd name="adj2" fmla="val 33931"/>
            </a:avLst>
          </a:prstGeom>
          <a:gradFill rotWithShape="1">
            <a:gsLst>
              <a:gs pos="0">
                <a:schemeClr val="accent2"/>
              </a:gs>
              <a:gs pos="100000">
                <a:srgbClr val="EAEAEA"/>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2" name="AutoShape 5"/>
          <p:cNvSpPr>
            <a:spLocks noChangeArrowheads="1"/>
          </p:cNvSpPr>
          <p:nvPr/>
        </p:nvSpPr>
        <p:spPr bwMode="gray">
          <a:xfrm>
            <a:off x="5638800" y="4447481"/>
            <a:ext cx="2438400" cy="1543050"/>
          </a:xfrm>
          <a:prstGeom prst="upArrow">
            <a:avLst>
              <a:gd name="adj1" fmla="val 78306"/>
              <a:gd name="adj2" fmla="val 48213"/>
            </a:avLst>
          </a:prstGeom>
          <a:gradFill rotWithShape="1">
            <a:gsLst>
              <a:gs pos="0">
                <a:schemeClr val="tx2"/>
              </a:gs>
              <a:gs pos="100000">
                <a:srgbClr val="EAEAEA"/>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4" name="AutoShape 7"/>
          <p:cNvSpPr>
            <a:spLocks noChangeArrowheads="1"/>
          </p:cNvSpPr>
          <p:nvPr/>
        </p:nvSpPr>
        <p:spPr bwMode="gray">
          <a:xfrm>
            <a:off x="3371849" y="4447481"/>
            <a:ext cx="2286000" cy="1543050"/>
          </a:xfrm>
          <a:prstGeom prst="upArrow">
            <a:avLst>
              <a:gd name="adj1" fmla="val 78306"/>
              <a:gd name="adj2" fmla="val 48213"/>
            </a:avLst>
          </a:prstGeom>
          <a:gradFill rotWithShape="1">
            <a:gsLst>
              <a:gs pos="0">
                <a:schemeClr val="tx2"/>
              </a:gs>
              <a:gs pos="100000">
                <a:srgbClr val="EAEAEA"/>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4" name="Text Box 8"/>
          <p:cNvSpPr txBox="1">
            <a:spLocks noChangeArrowheads="1"/>
          </p:cNvSpPr>
          <p:nvPr/>
        </p:nvSpPr>
        <p:spPr bwMode="gray">
          <a:xfrm>
            <a:off x="3714616" y="5196044"/>
            <a:ext cx="1569660" cy="646331"/>
          </a:xfrm>
          <a:prstGeom prst="rect">
            <a:avLst/>
          </a:prstGeom>
          <a:noFill/>
          <a:ln>
            <a:noFill/>
          </a:ln>
          <a:effectLst/>
          <a:extLst>
            <a:ext uri="{909E8E84-426E-40DD-AFC4-6F175D3DCCD1}">
              <a14:hiddenFill xmlns:a14="http://schemas.microsoft.com/office/drawing/2010/main">
                <a:gradFill rotWithShape="1">
                  <a:gsLst>
                    <a:gs pos="0">
                      <a:schemeClr val="tx2"/>
                    </a:gs>
                    <a:gs pos="100000">
                      <a:schemeClr val="tx2">
                        <a:gamma/>
                        <a:tint val="0"/>
                        <a:invGamma/>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zh-CN"/>
            </a:defPPr>
            <a:lvl1pPr eaLnBrk="0" hangingPunct="0">
              <a:defRPr b="1"/>
            </a:lvl1pPr>
          </a:lstStyle>
          <a:p>
            <a:pPr algn="ctr"/>
            <a:r>
              <a:rPr lang="zh-CN" altLang="en-US" dirty="0">
                <a:latin typeface="微软雅黑" panose="020B0503020204020204" pitchFamily="34" charset="-122"/>
                <a:ea typeface="微软雅黑" panose="020B0503020204020204" pitchFamily="34" charset="-122"/>
              </a:rPr>
              <a:t>冷态</a:t>
            </a:r>
            <a:r>
              <a:rPr lang="zh-CN" altLang="en-US" dirty="0" smtClean="0">
                <a:latin typeface="微软雅黑" panose="020B0503020204020204" pitchFamily="34" charset="-122"/>
                <a:ea typeface="微软雅黑" panose="020B0503020204020204" pitchFamily="34" charset="-122"/>
              </a:rPr>
              <a:t>功能试验</a:t>
            </a:r>
            <a:endParaRPr lang="en-US" altLang="zh-CN" dirty="0" smtClean="0">
              <a:latin typeface="微软雅黑" panose="020B0503020204020204" pitchFamily="34" charset="-122"/>
              <a:ea typeface="微软雅黑" panose="020B0503020204020204" pitchFamily="34" charset="-122"/>
            </a:endParaRPr>
          </a:p>
          <a:p>
            <a:pPr algn="ctr"/>
            <a:r>
              <a:rPr lang="en-US" altLang="zh-CN" dirty="0" smtClean="0">
                <a:latin typeface="微软雅黑" panose="020B0503020204020204" pitchFamily="34" charset="-122"/>
                <a:ea typeface="微软雅黑" panose="020B0503020204020204" pitchFamily="34" charset="-122"/>
              </a:rPr>
              <a:t>10%</a:t>
            </a:r>
            <a:endParaRPr lang="en-US" altLang="zh-CN" dirty="0">
              <a:latin typeface="微软雅黑" panose="020B0503020204020204" pitchFamily="34" charset="-122"/>
              <a:ea typeface="微软雅黑" panose="020B0503020204020204" pitchFamily="34" charset="-122"/>
            </a:endParaRPr>
          </a:p>
        </p:txBody>
      </p:sp>
      <p:sp>
        <p:nvSpPr>
          <p:cNvPr id="16" name="Text Box 9"/>
          <p:cNvSpPr txBox="1">
            <a:spLocks noChangeArrowheads="1"/>
          </p:cNvSpPr>
          <p:nvPr/>
        </p:nvSpPr>
        <p:spPr bwMode="gray">
          <a:xfrm>
            <a:off x="6188586" y="5212320"/>
            <a:ext cx="1338828" cy="646331"/>
          </a:xfrm>
          <a:prstGeom prst="rect">
            <a:avLst/>
          </a:prstGeom>
          <a:noFill/>
          <a:ln>
            <a:noFill/>
          </a:ln>
          <a:effectLst/>
          <a:extLst>
            <a:ext uri="{909E8E84-426E-40DD-AFC4-6F175D3DCCD1}">
              <a14:hiddenFill xmlns:a14="http://schemas.microsoft.com/office/drawing/2010/main">
                <a:gradFill rotWithShape="1">
                  <a:gsLst>
                    <a:gs pos="0">
                      <a:schemeClr val="tx2"/>
                    </a:gs>
                    <a:gs pos="100000">
                      <a:schemeClr val="tx2">
                        <a:gamma/>
                        <a:tint val="0"/>
                        <a:invGamma/>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zh-CN"/>
            </a:defPPr>
            <a:lvl1pPr eaLnBrk="0" hangingPunct="0">
              <a:defRPr b="1"/>
            </a:lvl1pPr>
          </a:lstStyle>
          <a:p>
            <a:pPr algn="ctr"/>
            <a:r>
              <a:rPr lang="zh-CN" altLang="en-US" dirty="0">
                <a:latin typeface="微软雅黑" panose="020B0503020204020204" pitchFamily="34" charset="-122"/>
                <a:ea typeface="微软雅黑" panose="020B0503020204020204" pitchFamily="34" charset="-122"/>
              </a:rPr>
              <a:t>商运</a:t>
            </a:r>
            <a:r>
              <a:rPr lang="zh-CN" altLang="en-US" dirty="0" smtClean="0">
                <a:latin typeface="微软雅黑" panose="020B0503020204020204" pitchFamily="34" charset="-122"/>
                <a:ea typeface="微软雅黑" panose="020B0503020204020204" pitchFamily="34" charset="-122"/>
              </a:rPr>
              <a:t>一年后</a:t>
            </a:r>
            <a:endParaRPr lang="en-US" altLang="zh-CN" dirty="0" smtClean="0">
              <a:latin typeface="微软雅黑" panose="020B0503020204020204" pitchFamily="34" charset="-122"/>
              <a:ea typeface="微软雅黑" panose="020B0503020204020204" pitchFamily="34" charset="-122"/>
            </a:endParaRPr>
          </a:p>
          <a:p>
            <a:pPr algn="ctr"/>
            <a:r>
              <a:rPr lang="en-US" altLang="zh-CN" dirty="0" smtClean="0">
                <a:latin typeface="微软雅黑" panose="020B0503020204020204" pitchFamily="34" charset="-122"/>
                <a:ea typeface="微软雅黑" panose="020B0503020204020204" pitchFamily="34" charset="-122"/>
              </a:rPr>
              <a:t>10%</a:t>
            </a:r>
            <a:endParaRPr lang="en-US" altLang="zh-CN" dirty="0">
              <a:latin typeface="微软雅黑" panose="020B0503020204020204" pitchFamily="34" charset="-122"/>
              <a:ea typeface="微软雅黑" panose="020B0503020204020204" pitchFamily="34" charset="-122"/>
            </a:endParaRPr>
          </a:p>
        </p:txBody>
      </p:sp>
      <p:sp>
        <p:nvSpPr>
          <p:cNvPr id="25" name="Text Box 10"/>
          <p:cNvSpPr txBox="1">
            <a:spLocks noChangeArrowheads="1"/>
          </p:cNvSpPr>
          <p:nvPr/>
        </p:nvSpPr>
        <p:spPr bwMode="gray">
          <a:xfrm>
            <a:off x="4855897" y="3727401"/>
            <a:ext cx="215636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zh-CN" altLang="en-US" b="1" dirty="0" smtClean="0">
                <a:latin typeface="微软雅黑" panose="020B0503020204020204" pitchFamily="34" charset="-122"/>
                <a:ea typeface="微软雅黑" panose="020B0503020204020204" pitchFamily="34" charset="-122"/>
              </a:rPr>
              <a:t>抽样样本覆盖</a:t>
            </a:r>
            <a:endParaRPr lang="en-US" altLang="zh-CN" b="1" dirty="0" smtClean="0">
              <a:latin typeface="微软雅黑" panose="020B0503020204020204" pitchFamily="34" charset="-122"/>
              <a:ea typeface="微软雅黑" panose="020B0503020204020204" pitchFamily="34" charset="-122"/>
            </a:endParaRPr>
          </a:p>
          <a:p>
            <a:pPr algn="ctr" eaLnBrk="0" hangingPunct="0"/>
            <a:r>
              <a:rPr lang="zh-CN" altLang="en-US" b="1" dirty="0" smtClean="0">
                <a:latin typeface="微软雅黑" panose="020B0503020204020204" pitchFamily="34" charset="-122"/>
                <a:ea typeface="微软雅黑" panose="020B0503020204020204" pitchFamily="34" charset="-122"/>
              </a:rPr>
              <a:t>核岛</a:t>
            </a:r>
            <a:r>
              <a:rPr lang="en-US" altLang="zh-CN" b="1" dirty="0" smtClean="0">
                <a:latin typeface="微软雅黑" panose="020B0503020204020204" pitchFamily="34" charset="-122"/>
                <a:ea typeface="微软雅黑" panose="020B0503020204020204" pitchFamily="34" charset="-122"/>
              </a:rPr>
              <a:t>/</a:t>
            </a:r>
            <a:r>
              <a:rPr lang="zh-CN" altLang="en-US" b="1" dirty="0" smtClean="0">
                <a:latin typeface="微软雅黑" panose="020B0503020204020204" pitchFamily="34" charset="-122"/>
                <a:ea typeface="微软雅黑" panose="020B0503020204020204" pitchFamily="34" charset="-122"/>
              </a:rPr>
              <a:t>常规岛</a:t>
            </a:r>
            <a:r>
              <a:rPr lang="en-US" altLang="zh-CN" b="1" dirty="0">
                <a:latin typeface="微软雅黑" panose="020B0503020204020204" pitchFamily="34" charset="-122"/>
                <a:ea typeface="微软雅黑" panose="020B0503020204020204" pitchFamily="34" charset="-122"/>
              </a:rPr>
              <a:t>&amp;</a:t>
            </a:r>
            <a:r>
              <a:rPr lang="en-US" altLang="zh-CN" b="1" dirty="0" smtClean="0">
                <a:latin typeface="微软雅黑" panose="020B0503020204020204" pitchFamily="34" charset="-122"/>
                <a:ea typeface="微软雅黑" panose="020B0503020204020204" pitchFamily="34" charset="-122"/>
              </a:rPr>
              <a:t>BOP</a:t>
            </a:r>
            <a:endParaRPr lang="en-US" altLang="zh-CN" b="1" dirty="0">
              <a:solidFill>
                <a:srgbClr val="FFFFFF"/>
              </a:solidFill>
              <a:latin typeface="微软雅黑" panose="020B0503020204020204" pitchFamily="34" charset="-122"/>
              <a:ea typeface="微软雅黑" panose="020B0503020204020204" pitchFamily="34" charset="-122"/>
            </a:endParaRPr>
          </a:p>
        </p:txBody>
      </p:sp>
      <p:sp>
        <p:nvSpPr>
          <p:cNvPr id="22" name="Text Box 3"/>
          <p:cNvSpPr txBox="1">
            <a:spLocks noChangeArrowheads="1"/>
          </p:cNvSpPr>
          <p:nvPr/>
        </p:nvSpPr>
        <p:spPr bwMode="auto">
          <a:xfrm>
            <a:off x="35496" y="1710002"/>
            <a:ext cx="28194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zh-CN" altLang="en-US" b="1" dirty="0" smtClean="0"/>
              <a:t>“</a:t>
            </a:r>
            <a:r>
              <a:rPr lang="zh-CN" altLang="zh-CN" b="1" dirty="0" smtClean="0"/>
              <a:t>专项工程质量评价</a:t>
            </a:r>
            <a:r>
              <a:rPr lang="zh-CN" altLang="en-US" b="1" dirty="0" smtClean="0"/>
              <a:t>”</a:t>
            </a:r>
            <a:endParaRPr lang="en-US" altLang="zh-CN" b="1" dirty="0" smtClean="0"/>
          </a:p>
          <a:p>
            <a:pPr algn="ctr" eaLnBrk="0" hangingPunct="0"/>
            <a:r>
              <a:rPr lang="zh-CN" altLang="en-US" b="1" dirty="0" smtClean="0"/>
              <a:t>的一部分</a:t>
            </a:r>
            <a:endParaRPr lang="en-US" altLang="zh-CN" b="1" dirty="0">
              <a:solidFill>
                <a:srgbClr val="000066"/>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930188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0"/>
          </p:nvPr>
        </p:nvSpPr>
        <p:spPr/>
        <p:txBody>
          <a:bodyPr/>
          <a:lstStyle/>
          <a:p>
            <a:pPr>
              <a:defRPr/>
            </a:pPr>
            <a:fld id="{0274B27E-9480-45F4-B7F4-762A02599AAB}" type="slidenum">
              <a:rPr lang="zh-CN" altLang="en-US" smtClean="0"/>
              <a:pPr>
                <a:defRPr/>
              </a:pPr>
              <a:t>6</a:t>
            </a:fld>
            <a:endParaRPr lang="zh-CN" altLang="en-US" dirty="0"/>
          </a:p>
        </p:txBody>
      </p:sp>
      <p:sp>
        <p:nvSpPr>
          <p:cNvPr id="5" name="矩形 4"/>
          <p:cNvSpPr/>
          <p:nvPr/>
        </p:nvSpPr>
        <p:spPr>
          <a:xfrm>
            <a:off x="361514" y="980728"/>
            <a:ext cx="2194262" cy="461665"/>
          </a:xfrm>
          <a:prstGeom prst="rect">
            <a:avLst/>
          </a:prstGeom>
          <a:solidFill>
            <a:srgbClr val="FFC000"/>
          </a:solidFill>
        </p:spPr>
        <p:txBody>
          <a:bodyPr wrap="square">
            <a:spAutoFit/>
          </a:bodyPr>
          <a:lstStyle/>
          <a:p>
            <a:r>
              <a:rPr lang="en-US" altLang="zh-CN" sz="2400" b="1" dirty="0">
                <a:solidFill>
                  <a:srgbClr val="000000"/>
                </a:solidFill>
                <a:latin typeface="微软雅黑" panose="020B0503020204020204" pitchFamily="34" charset="-122"/>
                <a:ea typeface="微软雅黑" panose="020B0503020204020204" pitchFamily="34" charset="-122"/>
              </a:rPr>
              <a:t>6</a:t>
            </a:r>
            <a:r>
              <a:rPr lang="zh-CN" altLang="en-US" sz="2400" b="1" dirty="0">
                <a:solidFill>
                  <a:srgbClr val="000000"/>
                </a:solidFill>
                <a:latin typeface="微软雅黑" panose="020B0503020204020204" pitchFamily="34" charset="-122"/>
                <a:ea typeface="微软雅黑" panose="020B0503020204020204" pitchFamily="34" charset="-122"/>
              </a:rPr>
              <a:t>个评价维度</a:t>
            </a:r>
          </a:p>
        </p:txBody>
      </p:sp>
      <p:sp>
        <p:nvSpPr>
          <p:cNvPr id="7" name="TextBox 6"/>
          <p:cNvSpPr txBox="1"/>
          <p:nvPr/>
        </p:nvSpPr>
        <p:spPr>
          <a:xfrm>
            <a:off x="1950733" y="1806549"/>
            <a:ext cx="826110" cy="553998"/>
          </a:xfrm>
          <a:prstGeom prst="rect">
            <a:avLst/>
          </a:prstGeom>
          <a:noFill/>
        </p:spPr>
        <p:txBody>
          <a:bodyPr wrap="square" rtlCol="0">
            <a:spAutoFit/>
          </a:bodyPr>
          <a:lstStyle>
            <a:defPPr>
              <a:defRPr lang="zh-CN"/>
            </a:defPPr>
            <a:lvl1pPr algn="ctr">
              <a:lnSpc>
                <a:spcPct val="150000"/>
              </a:lnSpc>
              <a:defRPr sz="2000" b="1"/>
            </a:lvl1pPr>
          </a:lstStyle>
          <a:p>
            <a:r>
              <a:rPr lang="en-US" altLang="zh-CN" dirty="0">
                <a:latin typeface="微软雅黑" panose="020B0503020204020204" pitchFamily="34" charset="-122"/>
                <a:ea typeface="微软雅黑" panose="020B0503020204020204" pitchFamily="34" charset="-122"/>
              </a:rPr>
              <a:t>30</a:t>
            </a:r>
            <a:r>
              <a:rPr lang="zh-CN" altLang="en-US" dirty="0">
                <a:latin typeface="微软雅黑" panose="020B0503020204020204" pitchFamily="34" charset="-122"/>
                <a:ea typeface="微软雅黑" panose="020B0503020204020204" pitchFamily="34" charset="-122"/>
              </a:rPr>
              <a:t>分</a:t>
            </a:r>
            <a:endParaRPr lang="en-US" altLang="zh-CN" dirty="0">
              <a:latin typeface="微软雅黑" panose="020B0503020204020204" pitchFamily="34" charset="-122"/>
              <a:ea typeface="微软雅黑" panose="020B0503020204020204" pitchFamily="34" charset="-122"/>
            </a:endParaRPr>
          </a:p>
        </p:txBody>
      </p:sp>
      <p:sp>
        <p:nvSpPr>
          <p:cNvPr id="6" name="Oval 72"/>
          <p:cNvSpPr>
            <a:spLocks noChangeArrowheads="1"/>
          </p:cNvSpPr>
          <p:nvPr/>
        </p:nvSpPr>
        <p:spPr bwMode="ltGray">
          <a:xfrm>
            <a:off x="2363788" y="3964372"/>
            <a:ext cx="5561012" cy="1325563"/>
          </a:xfrm>
          <a:prstGeom prst="ellipse">
            <a:avLst/>
          </a:prstGeom>
          <a:gradFill rotWithShape="1">
            <a:gsLst>
              <a:gs pos="0">
                <a:srgbClr val="292929"/>
              </a:gs>
              <a:gs pos="100000">
                <a:srgbClr val="003399">
                  <a:alpha val="53000"/>
                </a:srgbClr>
              </a:gs>
            </a:gsLst>
            <a:lin ang="2700000" scaled="1"/>
          </a:gradFill>
          <a:ln>
            <a:noFill/>
          </a:ln>
          <a:effectLst/>
          <a:extLst>
            <a:ext uri="{91240B29-F687-4F45-9708-019B960494DF}">
              <a14:hiddenLine xmlns:a14="http://schemas.microsoft.com/office/drawing/2010/main" w="3175">
                <a:solidFill>
                  <a:schemeClr val="tx1"/>
                </a:solidFill>
                <a:round/>
                <a:headEnd/>
                <a:tailEnd type="none" w="sm" len="sm"/>
              </a14:hiddenLine>
            </a:ext>
            <a:ext uri="{AF507438-7753-43E0-B8FC-AC1667EBCBE1}">
              <a14:hiddenEffects xmlns:a14="http://schemas.microsoft.com/office/drawing/2010/main">
                <a:effectLst>
                  <a:outerShdw dist="71842" dir="2700000" algn="ctr" rotWithShape="0">
                    <a:schemeClr val="bg2"/>
                  </a:outerShdw>
                </a:effectLst>
              </a14:hiddenEffects>
            </a:ext>
          </a:extLst>
        </p:spPr>
        <p:txBody>
          <a:bodyPr vert="eaVert" wrap="none" lIns="92075" tIns="46038" rIns="92075" bIns="46038" anchor="ctr"/>
          <a:lstStyle/>
          <a:p>
            <a:endParaRPr lang="zh-CN" altLang="en-US">
              <a:latin typeface="微软雅黑" panose="020B0503020204020204" pitchFamily="34" charset="-122"/>
              <a:ea typeface="微软雅黑" panose="020B0503020204020204" pitchFamily="34" charset="-122"/>
            </a:endParaRPr>
          </a:p>
        </p:txBody>
      </p:sp>
      <p:sp>
        <p:nvSpPr>
          <p:cNvPr id="8" name="Oval 73"/>
          <p:cNvSpPr>
            <a:spLocks noChangeArrowheads="1"/>
          </p:cNvSpPr>
          <p:nvPr/>
        </p:nvSpPr>
        <p:spPr bwMode="gray">
          <a:xfrm rot="20601703">
            <a:off x="1638300" y="1851410"/>
            <a:ext cx="5761038" cy="3016250"/>
          </a:xfrm>
          <a:prstGeom prst="ellipse">
            <a:avLst/>
          </a:prstGeom>
          <a:gradFill rotWithShape="0">
            <a:gsLst>
              <a:gs pos="0">
                <a:srgbClr val="29698D"/>
              </a:gs>
              <a:gs pos="50000">
                <a:srgbClr val="29698D">
                  <a:gamma/>
                  <a:tint val="24314"/>
                  <a:invGamma/>
                </a:srgbClr>
              </a:gs>
              <a:gs pos="100000">
                <a:srgbClr val="29698D"/>
              </a:gs>
            </a:gsLst>
            <a:lin ang="0" scaled="1"/>
          </a:gradFill>
          <a:ln>
            <a:noFill/>
          </a:ln>
          <a:effectLst/>
          <a:extLst>
            <a:ext uri="{91240B29-F687-4F45-9708-019B960494DF}">
              <a14:hiddenLine xmlns:a14="http://schemas.microsoft.com/office/drawing/2010/main" w="12700">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9" name="Oval 74"/>
          <p:cNvSpPr>
            <a:spLocks noChangeArrowheads="1"/>
          </p:cNvSpPr>
          <p:nvPr/>
        </p:nvSpPr>
        <p:spPr bwMode="gray">
          <a:xfrm rot="20601703">
            <a:off x="1693863" y="1676267"/>
            <a:ext cx="5562600" cy="2922587"/>
          </a:xfrm>
          <a:prstGeom prst="ellipse">
            <a:avLst/>
          </a:prstGeom>
          <a:gradFill rotWithShape="1">
            <a:gsLst>
              <a:gs pos="0">
                <a:srgbClr val="33CCCC">
                  <a:gamma/>
                  <a:shade val="63529"/>
                  <a:invGamma/>
                </a:srgbClr>
              </a:gs>
              <a:gs pos="100000">
                <a:srgbClr val="33CCCC"/>
              </a:gs>
            </a:gsLst>
            <a:lin ang="2700000" scaled="1"/>
          </a:gradFill>
          <a:ln>
            <a:noFill/>
          </a:ln>
          <a:effectLst/>
          <a:extLst>
            <a:ext uri="{91240B29-F687-4F45-9708-019B960494DF}">
              <a14:hiddenLine xmlns:a14="http://schemas.microsoft.com/office/drawing/2010/main" w="12700">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0" name="Arc 75"/>
          <p:cNvSpPr>
            <a:spLocks/>
          </p:cNvSpPr>
          <p:nvPr/>
        </p:nvSpPr>
        <p:spPr bwMode="gray">
          <a:xfrm rot="20601703">
            <a:off x="4572000" y="2699135"/>
            <a:ext cx="2792413" cy="1458912"/>
          </a:xfrm>
          <a:custGeom>
            <a:avLst/>
            <a:gdLst>
              <a:gd name="G0" fmla="+- 0 0 0"/>
              <a:gd name="G1" fmla="+- 0 0 0"/>
              <a:gd name="G2" fmla="+- 21600 0 0"/>
              <a:gd name="T0" fmla="*/ 21019 w 21019"/>
              <a:gd name="T1" fmla="*/ 4978 h 20965"/>
              <a:gd name="T2" fmla="*/ 5199 w 21019"/>
              <a:gd name="T3" fmla="*/ 20965 h 20965"/>
              <a:gd name="T4" fmla="*/ 0 w 21019"/>
              <a:gd name="T5" fmla="*/ 0 h 20965"/>
            </a:gdLst>
            <a:ahLst/>
            <a:cxnLst>
              <a:cxn ang="0">
                <a:pos x="T0" y="T1"/>
              </a:cxn>
              <a:cxn ang="0">
                <a:pos x="T2" y="T3"/>
              </a:cxn>
              <a:cxn ang="0">
                <a:pos x="T4" y="T5"/>
              </a:cxn>
            </a:cxnLst>
            <a:rect l="0" t="0" r="r" b="b"/>
            <a:pathLst>
              <a:path w="21019" h="20965" fill="none" extrusionOk="0">
                <a:moveTo>
                  <a:pt x="21018" y="4977"/>
                </a:moveTo>
                <a:cubicBezTo>
                  <a:pt x="19154" y="12848"/>
                  <a:pt x="13049" y="19018"/>
                  <a:pt x="5198" y="20964"/>
                </a:cubicBezTo>
              </a:path>
              <a:path w="21019" h="20965" stroke="0" extrusionOk="0">
                <a:moveTo>
                  <a:pt x="21018" y="4977"/>
                </a:moveTo>
                <a:cubicBezTo>
                  <a:pt x="19154" y="12848"/>
                  <a:pt x="13049" y="19018"/>
                  <a:pt x="5198" y="20964"/>
                </a:cubicBezTo>
                <a:lnTo>
                  <a:pt x="0" y="0"/>
                </a:lnTo>
                <a:close/>
              </a:path>
            </a:pathLst>
          </a:custGeom>
          <a:gradFill rotWithShape="1">
            <a:gsLst>
              <a:gs pos="0">
                <a:srgbClr val="6FC5E3"/>
              </a:gs>
              <a:gs pos="100000">
                <a:srgbClr val="6FC5E3">
                  <a:gamma/>
                  <a:shade val="63529"/>
                  <a:invGamma/>
                </a:srgbClr>
              </a:gs>
            </a:gsLst>
            <a:lin ang="5400000" scaled="1"/>
          </a:gradFill>
          <a:ln>
            <a:noFill/>
          </a:ln>
          <a:effectLst/>
          <a:extLst>
            <a:ext uri="{91240B29-F687-4F45-9708-019B960494DF}">
              <a14:hiddenLine xmlns:a14="http://schemas.microsoft.com/office/drawing/2010/main" w="12700">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1" name="Arc 76"/>
          <p:cNvSpPr>
            <a:spLocks/>
          </p:cNvSpPr>
          <p:nvPr/>
        </p:nvSpPr>
        <p:spPr bwMode="gray">
          <a:xfrm rot="20601703">
            <a:off x="4316413" y="1767272"/>
            <a:ext cx="2847975" cy="1550988"/>
          </a:xfrm>
          <a:custGeom>
            <a:avLst/>
            <a:gdLst>
              <a:gd name="G0" fmla="+- 0 0 0"/>
              <a:gd name="G1" fmla="+- 14521 0 0"/>
              <a:gd name="G2" fmla="+- 21600 0 0"/>
              <a:gd name="T0" fmla="*/ 15991 w 21600"/>
              <a:gd name="T1" fmla="*/ 0 h 22904"/>
              <a:gd name="T2" fmla="*/ 19907 w 21600"/>
              <a:gd name="T3" fmla="*/ 22904 h 22904"/>
              <a:gd name="T4" fmla="*/ 0 w 21600"/>
              <a:gd name="T5" fmla="*/ 14521 h 22904"/>
            </a:gdLst>
            <a:ahLst/>
            <a:cxnLst>
              <a:cxn ang="0">
                <a:pos x="T0" y="T1"/>
              </a:cxn>
              <a:cxn ang="0">
                <a:pos x="T2" y="T3"/>
              </a:cxn>
              <a:cxn ang="0">
                <a:pos x="T4" y="T5"/>
              </a:cxn>
            </a:cxnLst>
            <a:rect l="0" t="0" r="r" b="b"/>
            <a:pathLst>
              <a:path w="21600" h="22904" fill="none" extrusionOk="0">
                <a:moveTo>
                  <a:pt x="15990" y="0"/>
                </a:moveTo>
                <a:cubicBezTo>
                  <a:pt x="19600" y="3975"/>
                  <a:pt x="21600" y="9151"/>
                  <a:pt x="21600" y="14521"/>
                </a:cubicBezTo>
                <a:cubicBezTo>
                  <a:pt x="21600" y="17400"/>
                  <a:pt x="21024" y="20250"/>
                  <a:pt x="19906" y="22903"/>
                </a:cubicBezTo>
              </a:path>
              <a:path w="21600" h="22904" stroke="0" extrusionOk="0">
                <a:moveTo>
                  <a:pt x="15990" y="0"/>
                </a:moveTo>
                <a:cubicBezTo>
                  <a:pt x="19600" y="3975"/>
                  <a:pt x="21600" y="9151"/>
                  <a:pt x="21600" y="14521"/>
                </a:cubicBezTo>
                <a:cubicBezTo>
                  <a:pt x="21600" y="17400"/>
                  <a:pt x="21024" y="20250"/>
                  <a:pt x="19906" y="22903"/>
                </a:cubicBezTo>
                <a:lnTo>
                  <a:pt x="0" y="14521"/>
                </a:lnTo>
                <a:close/>
              </a:path>
            </a:pathLst>
          </a:custGeom>
          <a:solidFill>
            <a:srgbClr val="0099CC"/>
          </a:solidFill>
          <a:ln>
            <a:noFill/>
          </a:ln>
          <a:effectLst/>
          <a:extLst>
            <a:ext uri="{91240B29-F687-4F45-9708-019B960494DF}">
              <a14:hiddenLine xmlns:a14="http://schemas.microsoft.com/office/drawing/2010/main" w="12700">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2" name="Arc 77"/>
          <p:cNvSpPr>
            <a:spLocks/>
          </p:cNvSpPr>
          <p:nvPr/>
        </p:nvSpPr>
        <p:spPr bwMode="gray">
          <a:xfrm rot="20601703" flipH="1">
            <a:off x="1712913" y="2953135"/>
            <a:ext cx="2833687" cy="1654175"/>
          </a:xfrm>
          <a:custGeom>
            <a:avLst/>
            <a:gdLst>
              <a:gd name="G0" fmla="+- 0 0 0"/>
              <a:gd name="G1" fmla="+- 8964 0 0"/>
              <a:gd name="G2" fmla="+- 21600 0 0"/>
              <a:gd name="T0" fmla="*/ 19652 w 21600"/>
              <a:gd name="T1" fmla="*/ 0 h 24764"/>
              <a:gd name="T2" fmla="*/ 14728 w 21600"/>
              <a:gd name="T3" fmla="*/ 24764 h 24764"/>
              <a:gd name="T4" fmla="*/ 0 w 21600"/>
              <a:gd name="T5" fmla="*/ 8964 h 24764"/>
            </a:gdLst>
            <a:ahLst/>
            <a:cxnLst>
              <a:cxn ang="0">
                <a:pos x="T0" y="T1"/>
              </a:cxn>
              <a:cxn ang="0">
                <a:pos x="T2" y="T3"/>
              </a:cxn>
              <a:cxn ang="0">
                <a:pos x="T4" y="T5"/>
              </a:cxn>
            </a:cxnLst>
            <a:rect l="0" t="0" r="r" b="b"/>
            <a:pathLst>
              <a:path w="21600" h="24764" fill="none" extrusionOk="0">
                <a:moveTo>
                  <a:pt x="19652" y="-1"/>
                </a:moveTo>
                <a:cubicBezTo>
                  <a:pt x="20935" y="2814"/>
                  <a:pt x="21600" y="5870"/>
                  <a:pt x="21600" y="8964"/>
                </a:cubicBezTo>
                <a:cubicBezTo>
                  <a:pt x="21600" y="14955"/>
                  <a:pt x="19111" y="20678"/>
                  <a:pt x="14728" y="24764"/>
                </a:cubicBezTo>
              </a:path>
              <a:path w="21600" h="24764" stroke="0" extrusionOk="0">
                <a:moveTo>
                  <a:pt x="19652" y="-1"/>
                </a:moveTo>
                <a:cubicBezTo>
                  <a:pt x="20935" y="2814"/>
                  <a:pt x="21600" y="5870"/>
                  <a:pt x="21600" y="8964"/>
                </a:cubicBezTo>
                <a:cubicBezTo>
                  <a:pt x="21600" y="14955"/>
                  <a:pt x="19111" y="20678"/>
                  <a:pt x="14728" y="24764"/>
                </a:cubicBezTo>
                <a:lnTo>
                  <a:pt x="0" y="8964"/>
                </a:lnTo>
                <a:close/>
              </a:path>
            </a:pathLst>
          </a:custGeom>
          <a:gradFill rotWithShape="1">
            <a:gsLst>
              <a:gs pos="0">
                <a:srgbClr val="47ABE3">
                  <a:gamma/>
                  <a:tint val="45490"/>
                  <a:invGamma/>
                </a:srgbClr>
              </a:gs>
              <a:gs pos="100000">
                <a:srgbClr val="47ABE3"/>
              </a:gs>
            </a:gsLst>
            <a:lin ang="2700000" scaled="1"/>
          </a:gradFill>
          <a:ln>
            <a:noFill/>
          </a:ln>
          <a:effectLst/>
          <a:extLst>
            <a:ext uri="{91240B29-F687-4F45-9708-019B960494DF}">
              <a14:hiddenLine xmlns:a14="http://schemas.microsoft.com/office/drawing/2010/main" w="12700">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3" name="Arc 78"/>
          <p:cNvSpPr>
            <a:spLocks/>
          </p:cNvSpPr>
          <p:nvPr/>
        </p:nvSpPr>
        <p:spPr bwMode="gray">
          <a:xfrm rot="20601703">
            <a:off x="3657600" y="1484697"/>
            <a:ext cx="2641600" cy="1455738"/>
          </a:xfrm>
          <a:custGeom>
            <a:avLst/>
            <a:gdLst>
              <a:gd name="G0" fmla="+- 4079 0 0"/>
              <a:gd name="G1" fmla="+- 21600 0 0"/>
              <a:gd name="G2" fmla="+- 21600 0 0"/>
              <a:gd name="T0" fmla="*/ 0 w 20074"/>
              <a:gd name="T1" fmla="*/ 389 h 21600"/>
              <a:gd name="T2" fmla="*/ 20074 w 20074"/>
              <a:gd name="T3" fmla="*/ 7083 h 21600"/>
              <a:gd name="T4" fmla="*/ 4079 w 20074"/>
              <a:gd name="T5" fmla="*/ 21600 h 21600"/>
            </a:gdLst>
            <a:ahLst/>
            <a:cxnLst>
              <a:cxn ang="0">
                <a:pos x="T0" y="T1"/>
              </a:cxn>
              <a:cxn ang="0">
                <a:pos x="T2" y="T3"/>
              </a:cxn>
              <a:cxn ang="0">
                <a:pos x="T4" y="T5"/>
              </a:cxn>
            </a:cxnLst>
            <a:rect l="0" t="0" r="r" b="b"/>
            <a:pathLst>
              <a:path w="20074" h="21600" fill="none" extrusionOk="0">
                <a:moveTo>
                  <a:pt x="-1" y="388"/>
                </a:moveTo>
                <a:cubicBezTo>
                  <a:pt x="1344" y="130"/>
                  <a:pt x="2710" y="-1"/>
                  <a:pt x="4079" y="0"/>
                </a:cubicBezTo>
                <a:cubicBezTo>
                  <a:pt x="10170" y="0"/>
                  <a:pt x="15979" y="2572"/>
                  <a:pt x="20073" y="7083"/>
                </a:cubicBezTo>
              </a:path>
              <a:path w="20074" h="21600" stroke="0" extrusionOk="0">
                <a:moveTo>
                  <a:pt x="-1" y="388"/>
                </a:moveTo>
                <a:cubicBezTo>
                  <a:pt x="1344" y="130"/>
                  <a:pt x="2710" y="-1"/>
                  <a:pt x="4079" y="0"/>
                </a:cubicBezTo>
                <a:cubicBezTo>
                  <a:pt x="10170" y="0"/>
                  <a:pt x="15979" y="2572"/>
                  <a:pt x="20073" y="7083"/>
                </a:cubicBezTo>
                <a:lnTo>
                  <a:pt x="4079" y="21600"/>
                </a:lnTo>
                <a:close/>
              </a:path>
            </a:pathLst>
          </a:custGeom>
          <a:gradFill rotWithShape="1">
            <a:gsLst>
              <a:gs pos="0">
                <a:srgbClr val="AAA0F8">
                  <a:gamma/>
                  <a:shade val="46275"/>
                  <a:invGamma/>
                </a:srgbClr>
              </a:gs>
              <a:gs pos="100000">
                <a:srgbClr val="AAA0F8"/>
              </a:gs>
            </a:gsLst>
            <a:lin ang="2700000" scaled="1"/>
          </a:gradFill>
          <a:ln>
            <a:noFill/>
          </a:ln>
          <a:effectLst/>
          <a:extLst>
            <a:ext uri="{91240B29-F687-4F45-9708-019B960494DF}">
              <a14:hiddenLine xmlns:a14="http://schemas.microsoft.com/office/drawing/2010/main" w="12700">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4" name="Arc 79"/>
          <p:cNvSpPr>
            <a:spLocks/>
          </p:cNvSpPr>
          <p:nvPr/>
        </p:nvSpPr>
        <p:spPr bwMode="gray">
          <a:xfrm rot="20601703" flipH="1">
            <a:off x="1617663" y="2106997"/>
            <a:ext cx="2684462" cy="1457325"/>
          </a:xfrm>
          <a:custGeom>
            <a:avLst/>
            <a:gdLst>
              <a:gd name="G0" fmla="+- 0 0 0"/>
              <a:gd name="G1" fmla="+- 21419 0 0"/>
              <a:gd name="G2" fmla="+- 21600 0 0"/>
              <a:gd name="T0" fmla="*/ 2792 w 20145"/>
              <a:gd name="T1" fmla="*/ 0 h 21419"/>
              <a:gd name="T2" fmla="*/ 20145 w 20145"/>
              <a:gd name="T3" fmla="*/ 13625 h 21419"/>
              <a:gd name="T4" fmla="*/ 0 w 20145"/>
              <a:gd name="T5" fmla="*/ 21419 h 21419"/>
            </a:gdLst>
            <a:ahLst/>
            <a:cxnLst>
              <a:cxn ang="0">
                <a:pos x="T0" y="T1"/>
              </a:cxn>
              <a:cxn ang="0">
                <a:pos x="T2" y="T3"/>
              </a:cxn>
              <a:cxn ang="0">
                <a:pos x="T4" y="T5"/>
              </a:cxn>
            </a:cxnLst>
            <a:rect l="0" t="0" r="r" b="b"/>
            <a:pathLst>
              <a:path w="20145" h="21419" fill="none" extrusionOk="0">
                <a:moveTo>
                  <a:pt x="2791" y="0"/>
                </a:moveTo>
                <a:cubicBezTo>
                  <a:pt x="10634" y="1022"/>
                  <a:pt x="17291" y="6249"/>
                  <a:pt x="20144" y="13625"/>
                </a:cubicBezTo>
              </a:path>
              <a:path w="20145" h="21419" stroke="0" extrusionOk="0">
                <a:moveTo>
                  <a:pt x="2791" y="0"/>
                </a:moveTo>
                <a:cubicBezTo>
                  <a:pt x="10634" y="1022"/>
                  <a:pt x="17291" y="6249"/>
                  <a:pt x="20144" y="13625"/>
                </a:cubicBezTo>
                <a:lnTo>
                  <a:pt x="0" y="21419"/>
                </a:lnTo>
                <a:close/>
              </a:path>
            </a:pathLst>
          </a:custGeom>
          <a:gradFill rotWithShape="1">
            <a:gsLst>
              <a:gs pos="0">
                <a:srgbClr val="47ABE3"/>
              </a:gs>
              <a:gs pos="100000">
                <a:srgbClr val="47ABE3">
                  <a:gamma/>
                  <a:shade val="46275"/>
                  <a:invGamma/>
                </a:srgbClr>
              </a:gs>
            </a:gsLst>
            <a:lin ang="2700000" scaled="1"/>
          </a:gradFill>
          <a:ln>
            <a:noFill/>
          </a:ln>
          <a:effectLst/>
          <a:extLst>
            <a:ext uri="{91240B29-F687-4F45-9708-019B960494DF}">
              <a14:hiddenLine xmlns:a14="http://schemas.microsoft.com/office/drawing/2010/main" w="12700">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5" name="Text Box 80"/>
          <p:cNvSpPr txBox="1">
            <a:spLocks noChangeArrowheads="1"/>
          </p:cNvSpPr>
          <p:nvPr/>
        </p:nvSpPr>
        <p:spPr bwMode="gray">
          <a:xfrm>
            <a:off x="2411760" y="2549910"/>
            <a:ext cx="110799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zh-CN" altLang="en-US" b="1" dirty="0" smtClean="0">
                <a:solidFill>
                  <a:srgbClr val="FFFFFF"/>
                </a:solidFill>
                <a:latin typeface="微软雅黑" panose="020B0503020204020204" pitchFamily="34" charset="-122"/>
                <a:ea typeface="微软雅黑" panose="020B0503020204020204" pitchFamily="34" charset="-122"/>
              </a:rPr>
              <a:t>体系运作</a:t>
            </a:r>
            <a:endParaRPr lang="en-US" altLang="zh-CN" b="1" dirty="0">
              <a:solidFill>
                <a:srgbClr val="FFFFFF"/>
              </a:solidFill>
              <a:latin typeface="微软雅黑" panose="020B0503020204020204" pitchFamily="34" charset="-122"/>
              <a:ea typeface="微软雅黑" panose="020B0503020204020204" pitchFamily="34" charset="-122"/>
            </a:endParaRPr>
          </a:p>
        </p:txBody>
      </p:sp>
      <p:sp>
        <p:nvSpPr>
          <p:cNvPr id="16" name="Text Box 81"/>
          <p:cNvSpPr txBox="1">
            <a:spLocks noChangeArrowheads="1"/>
          </p:cNvSpPr>
          <p:nvPr/>
        </p:nvSpPr>
        <p:spPr bwMode="gray">
          <a:xfrm>
            <a:off x="4438541" y="1789497"/>
            <a:ext cx="6463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zh-CN"/>
            </a:defPPr>
            <a:lvl1pPr algn="ctr" eaLnBrk="0" hangingPunct="0">
              <a:defRPr b="1">
                <a:solidFill>
                  <a:srgbClr val="FFFFFF"/>
                </a:solidFill>
                <a:latin typeface="Verdana" pitchFamily="34" charset="0"/>
                <a:ea typeface="宋体" charset="-122"/>
              </a:defRPr>
            </a:lvl1pPr>
          </a:lstStyle>
          <a:p>
            <a:r>
              <a:rPr lang="zh-CN" altLang="en-US" dirty="0">
                <a:latin typeface="微软雅黑" panose="020B0503020204020204" pitchFamily="34" charset="-122"/>
                <a:ea typeface="微软雅黑" panose="020B0503020204020204" pitchFamily="34" charset="-122"/>
              </a:rPr>
              <a:t>组织</a:t>
            </a:r>
            <a:endParaRPr lang="en-US" altLang="zh-CN" dirty="0">
              <a:latin typeface="微软雅黑" panose="020B0503020204020204" pitchFamily="34" charset="-122"/>
              <a:ea typeface="微软雅黑" panose="020B0503020204020204" pitchFamily="34" charset="-122"/>
            </a:endParaRPr>
          </a:p>
        </p:txBody>
      </p:sp>
      <p:sp>
        <p:nvSpPr>
          <p:cNvPr id="17" name="Text Box 82"/>
          <p:cNvSpPr txBox="1">
            <a:spLocks noChangeArrowheads="1"/>
          </p:cNvSpPr>
          <p:nvPr/>
        </p:nvSpPr>
        <p:spPr bwMode="gray">
          <a:xfrm>
            <a:off x="5543268" y="2246697"/>
            <a:ext cx="133882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zh-CN"/>
            </a:defPPr>
            <a:lvl1pPr algn="ctr" eaLnBrk="0" hangingPunct="0">
              <a:defRPr b="1">
                <a:solidFill>
                  <a:srgbClr val="FFFFFF"/>
                </a:solidFill>
                <a:latin typeface="Verdana" pitchFamily="34" charset="0"/>
                <a:ea typeface="宋体" charset="-122"/>
              </a:defRPr>
            </a:lvl1pPr>
          </a:lstStyle>
          <a:p>
            <a:r>
              <a:rPr lang="zh-CN" altLang="en-US" dirty="0">
                <a:latin typeface="微软雅黑" panose="020B0503020204020204" pitchFamily="34" charset="-122"/>
                <a:ea typeface="微软雅黑" panose="020B0503020204020204" pitchFamily="34" charset="-122"/>
              </a:rPr>
              <a:t>不符合项等</a:t>
            </a:r>
            <a:endParaRPr lang="en-US" altLang="zh-CN" dirty="0">
              <a:latin typeface="微软雅黑" panose="020B0503020204020204" pitchFamily="34" charset="-122"/>
              <a:ea typeface="微软雅黑" panose="020B0503020204020204" pitchFamily="34" charset="-122"/>
            </a:endParaRPr>
          </a:p>
        </p:txBody>
      </p:sp>
      <p:sp>
        <p:nvSpPr>
          <p:cNvPr id="18" name="Text Box 83"/>
          <p:cNvSpPr txBox="1">
            <a:spLocks noChangeArrowheads="1"/>
          </p:cNvSpPr>
          <p:nvPr/>
        </p:nvSpPr>
        <p:spPr bwMode="gray">
          <a:xfrm>
            <a:off x="5076056" y="3389697"/>
            <a:ext cx="156966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zh-CN"/>
            </a:defPPr>
            <a:lvl1pPr algn="ctr" eaLnBrk="0" hangingPunct="0">
              <a:defRPr b="1">
                <a:solidFill>
                  <a:srgbClr val="FFFFFF"/>
                </a:solidFill>
                <a:latin typeface="Verdana" pitchFamily="34" charset="0"/>
                <a:ea typeface="宋体" charset="-122"/>
              </a:defRPr>
            </a:lvl1pPr>
          </a:lstStyle>
          <a:p>
            <a:r>
              <a:rPr lang="zh-CN" altLang="en-US" dirty="0">
                <a:latin typeface="微软雅黑" panose="020B0503020204020204" pitchFamily="34" charset="-122"/>
                <a:ea typeface="微软雅黑" panose="020B0503020204020204" pitchFamily="34" charset="-122"/>
              </a:rPr>
              <a:t>现场施工质量</a:t>
            </a:r>
            <a:endParaRPr lang="en-US" altLang="zh-CN" dirty="0">
              <a:latin typeface="微软雅黑" panose="020B0503020204020204" pitchFamily="34" charset="-122"/>
              <a:ea typeface="微软雅黑" panose="020B0503020204020204" pitchFamily="34" charset="-122"/>
            </a:endParaRPr>
          </a:p>
        </p:txBody>
      </p:sp>
      <p:sp>
        <p:nvSpPr>
          <p:cNvPr id="19" name="Text Box 84"/>
          <p:cNvSpPr txBox="1">
            <a:spLocks noChangeArrowheads="1"/>
          </p:cNvSpPr>
          <p:nvPr/>
        </p:nvSpPr>
        <p:spPr bwMode="gray">
          <a:xfrm>
            <a:off x="3558893" y="3997710"/>
            <a:ext cx="133882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zh-CN"/>
            </a:defPPr>
            <a:lvl1pPr algn="ctr" eaLnBrk="0" hangingPunct="0">
              <a:defRPr b="1">
                <a:solidFill>
                  <a:srgbClr val="FFFFFF"/>
                </a:solidFill>
                <a:latin typeface="Verdana" pitchFamily="34" charset="0"/>
                <a:ea typeface="宋体" charset="-122"/>
              </a:defRPr>
            </a:lvl1pPr>
          </a:lstStyle>
          <a:p>
            <a:r>
              <a:rPr lang="zh-CN" altLang="en-US" dirty="0">
                <a:latin typeface="微软雅黑" panose="020B0503020204020204" pitchFamily="34" charset="-122"/>
                <a:ea typeface="微软雅黑" panose="020B0503020204020204" pitchFamily="34" charset="-122"/>
              </a:rPr>
              <a:t>质量责任制</a:t>
            </a:r>
            <a:endParaRPr lang="en-US" altLang="zh-CN" dirty="0">
              <a:latin typeface="微软雅黑" panose="020B0503020204020204" pitchFamily="34" charset="-122"/>
              <a:ea typeface="微软雅黑" panose="020B0503020204020204" pitchFamily="34" charset="-122"/>
            </a:endParaRPr>
          </a:p>
        </p:txBody>
      </p:sp>
      <p:sp>
        <p:nvSpPr>
          <p:cNvPr id="20" name="Text Box 85"/>
          <p:cNvSpPr txBox="1">
            <a:spLocks noChangeArrowheads="1"/>
          </p:cNvSpPr>
          <p:nvPr/>
        </p:nvSpPr>
        <p:spPr bwMode="gray">
          <a:xfrm>
            <a:off x="2095806" y="3616710"/>
            <a:ext cx="1217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zh-CN"/>
            </a:defPPr>
            <a:lvl1pPr algn="ctr" eaLnBrk="0" hangingPunct="0">
              <a:defRPr b="1">
                <a:solidFill>
                  <a:srgbClr val="FFFFFF"/>
                </a:solidFill>
                <a:latin typeface="Verdana" pitchFamily="34" charset="0"/>
                <a:ea typeface="宋体" charset="-122"/>
              </a:defRPr>
            </a:lvl1pPr>
          </a:lstStyle>
          <a:p>
            <a:r>
              <a:rPr lang="zh-CN" altLang="en-US" dirty="0">
                <a:latin typeface="微软雅黑" panose="020B0503020204020204" pitchFamily="34" charset="-122"/>
                <a:ea typeface="微软雅黑" panose="020B0503020204020204" pitchFamily="34" charset="-122"/>
              </a:rPr>
              <a:t>法规</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标准</a:t>
            </a:r>
            <a:endParaRPr lang="en-US" altLang="zh-CN" dirty="0">
              <a:latin typeface="微软雅黑" panose="020B0503020204020204" pitchFamily="34" charset="-122"/>
              <a:ea typeface="微软雅黑" panose="020B0503020204020204" pitchFamily="34" charset="-122"/>
            </a:endParaRPr>
          </a:p>
        </p:txBody>
      </p:sp>
      <p:grpSp>
        <p:nvGrpSpPr>
          <p:cNvPr id="21" name="Group 86"/>
          <p:cNvGrpSpPr>
            <a:grpSpLocks/>
          </p:cNvGrpSpPr>
          <p:nvPr/>
        </p:nvGrpSpPr>
        <p:grpSpPr bwMode="auto">
          <a:xfrm>
            <a:off x="3278188" y="2503872"/>
            <a:ext cx="2284412" cy="1190625"/>
            <a:chOff x="1968" y="1776"/>
            <a:chExt cx="1698" cy="846"/>
          </a:xfrm>
        </p:grpSpPr>
        <p:sp>
          <p:nvSpPr>
            <p:cNvPr id="22" name="Oval 87"/>
            <p:cNvSpPr>
              <a:spLocks noChangeArrowheads="1"/>
            </p:cNvSpPr>
            <p:nvPr/>
          </p:nvSpPr>
          <p:spPr bwMode="gray">
            <a:xfrm rot="-998297">
              <a:off x="1968" y="1776"/>
              <a:ext cx="1698" cy="844"/>
            </a:xfrm>
            <a:prstGeom prst="ellipse">
              <a:avLst/>
            </a:prstGeom>
            <a:gradFill rotWithShape="0">
              <a:gsLst>
                <a:gs pos="0">
                  <a:srgbClr val="000000"/>
                </a:gs>
                <a:gs pos="50000">
                  <a:srgbClr val="000000">
                    <a:gamma/>
                    <a:tint val="24314"/>
                    <a:invGamma/>
                  </a:srgbClr>
                </a:gs>
                <a:gs pos="100000">
                  <a:srgbClr val="000000"/>
                </a:gs>
              </a:gsLst>
              <a:lin ang="0" scaled="1"/>
            </a:gradFill>
            <a:ln>
              <a:noFill/>
            </a:ln>
            <a:effectLst/>
            <a:extLst>
              <a:ext uri="{91240B29-F687-4F45-9708-019B960494DF}">
                <a14:hiddenLine xmlns:a14="http://schemas.microsoft.com/office/drawing/2010/main" w="12700">
                  <a:solidFill>
                    <a:srgbClr val="FFFFFF"/>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3" name="Oval 88"/>
            <p:cNvSpPr>
              <a:spLocks noChangeArrowheads="1"/>
            </p:cNvSpPr>
            <p:nvPr/>
          </p:nvSpPr>
          <p:spPr bwMode="white">
            <a:xfrm rot="-998297">
              <a:off x="2031" y="1935"/>
              <a:ext cx="1630" cy="687"/>
            </a:xfrm>
            <a:prstGeom prst="ellipse">
              <a:avLst/>
            </a:prstGeom>
            <a:solidFill>
              <a:srgbClr val="003399"/>
            </a:solidFill>
            <a:ln>
              <a:noFill/>
            </a:ln>
            <a:effectLst/>
            <a:extLst>
              <a:ext uri="{91240B29-F687-4F45-9708-019B960494DF}">
                <a14:hiddenLine xmlns:a14="http://schemas.microsoft.com/office/drawing/2010/main" w="12700">
                  <a:solidFill>
                    <a:srgbClr val="FFFFFF"/>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sp>
        <p:nvSpPr>
          <p:cNvPr id="24" name="TextBox 23"/>
          <p:cNvSpPr txBox="1"/>
          <p:nvPr/>
        </p:nvSpPr>
        <p:spPr>
          <a:xfrm>
            <a:off x="6913759" y="3573016"/>
            <a:ext cx="826110" cy="553998"/>
          </a:xfrm>
          <a:prstGeom prst="rect">
            <a:avLst/>
          </a:prstGeom>
          <a:noFill/>
        </p:spPr>
        <p:txBody>
          <a:bodyPr wrap="square" rtlCol="0">
            <a:spAutoFit/>
          </a:bodyPr>
          <a:lstStyle>
            <a:defPPr>
              <a:defRPr lang="zh-CN"/>
            </a:defPPr>
            <a:lvl1pPr algn="ctr">
              <a:lnSpc>
                <a:spcPct val="150000"/>
              </a:lnSpc>
              <a:defRPr sz="2000" b="1"/>
            </a:lvl1pPr>
          </a:lstStyle>
          <a:p>
            <a:r>
              <a:rPr lang="en-US" altLang="zh-CN" dirty="0">
                <a:latin typeface="微软雅黑" panose="020B0503020204020204" pitchFamily="34" charset="-122"/>
                <a:ea typeface="微软雅黑" panose="020B0503020204020204" pitchFamily="34" charset="-122"/>
              </a:rPr>
              <a:t>30</a:t>
            </a:r>
            <a:r>
              <a:rPr lang="zh-CN" altLang="en-US" dirty="0">
                <a:latin typeface="微软雅黑" panose="020B0503020204020204" pitchFamily="34" charset="-122"/>
                <a:ea typeface="微软雅黑" panose="020B0503020204020204" pitchFamily="34" charset="-122"/>
              </a:rPr>
              <a:t>分</a:t>
            </a:r>
            <a:endParaRPr lang="en-US" altLang="zh-CN" dirty="0">
              <a:latin typeface="微软雅黑" panose="020B0503020204020204" pitchFamily="34" charset="-122"/>
              <a:ea typeface="微软雅黑" panose="020B0503020204020204" pitchFamily="34" charset="-122"/>
            </a:endParaRPr>
          </a:p>
        </p:txBody>
      </p:sp>
      <p:sp>
        <p:nvSpPr>
          <p:cNvPr id="25" name="TextBox 24"/>
          <p:cNvSpPr txBox="1"/>
          <p:nvPr/>
        </p:nvSpPr>
        <p:spPr>
          <a:xfrm>
            <a:off x="4677522" y="908720"/>
            <a:ext cx="826110" cy="553998"/>
          </a:xfrm>
          <a:prstGeom prst="rect">
            <a:avLst/>
          </a:prstGeom>
          <a:noFill/>
        </p:spPr>
        <p:txBody>
          <a:bodyPr wrap="square" rtlCol="0">
            <a:spAutoFit/>
          </a:bodyPr>
          <a:lstStyle>
            <a:defPPr>
              <a:defRPr lang="zh-CN"/>
            </a:defPPr>
            <a:lvl1pPr algn="ctr">
              <a:lnSpc>
                <a:spcPct val="150000"/>
              </a:lnSpc>
              <a:defRPr sz="2000" b="1"/>
            </a:lvl1pPr>
          </a:lstStyle>
          <a:p>
            <a:r>
              <a:rPr lang="en-US" altLang="zh-CN" dirty="0">
                <a:latin typeface="微软雅黑" panose="020B0503020204020204" pitchFamily="34" charset="-122"/>
                <a:ea typeface="微软雅黑" panose="020B0503020204020204" pitchFamily="34" charset="-122"/>
              </a:rPr>
              <a:t>10</a:t>
            </a:r>
            <a:r>
              <a:rPr lang="zh-CN" altLang="en-US" dirty="0">
                <a:latin typeface="微软雅黑" panose="020B0503020204020204" pitchFamily="34" charset="-122"/>
                <a:ea typeface="微软雅黑" panose="020B0503020204020204" pitchFamily="34" charset="-122"/>
              </a:rPr>
              <a:t>分</a:t>
            </a:r>
            <a:endParaRPr lang="en-US" altLang="zh-CN" dirty="0">
              <a:latin typeface="微软雅黑" panose="020B0503020204020204" pitchFamily="34" charset="-122"/>
              <a:ea typeface="微软雅黑" panose="020B0503020204020204" pitchFamily="34" charset="-122"/>
            </a:endParaRPr>
          </a:p>
        </p:txBody>
      </p:sp>
      <p:sp>
        <p:nvSpPr>
          <p:cNvPr id="26" name="TextBox 25"/>
          <p:cNvSpPr txBox="1"/>
          <p:nvPr/>
        </p:nvSpPr>
        <p:spPr>
          <a:xfrm>
            <a:off x="6882096" y="1413075"/>
            <a:ext cx="826110" cy="553998"/>
          </a:xfrm>
          <a:prstGeom prst="rect">
            <a:avLst/>
          </a:prstGeom>
          <a:noFill/>
        </p:spPr>
        <p:txBody>
          <a:bodyPr wrap="square" rtlCol="0">
            <a:spAutoFit/>
          </a:bodyPr>
          <a:lstStyle>
            <a:defPPr>
              <a:defRPr lang="zh-CN"/>
            </a:defPPr>
            <a:lvl1pPr algn="ctr">
              <a:lnSpc>
                <a:spcPct val="150000"/>
              </a:lnSpc>
              <a:defRPr sz="2000" b="1"/>
            </a:lvl1pPr>
          </a:lstStyle>
          <a:p>
            <a:r>
              <a:rPr lang="en-US" altLang="zh-CN" dirty="0">
                <a:latin typeface="微软雅黑" panose="020B0503020204020204" pitchFamily="34" charset="-122"/>
                <a:ea typeface="微软雅黑" panose="020B0503020204020204" pitchFamily="34" charset="-122"/>
              </a:rPr>
              <a:t>10</a:t>
            </a:r>
            <a:r>
              <a:rPr lang="zh-CN" altLang="en-US" dirty="0">
                <a:latin typeface="微软雅黑" panose="020B0503020204020204" pitchFamily="34" charset="-122"/>
                <a:ea typeface="微软雅黑" panose="020B0503020204020204" pitchFamily="34" charset="-122"/>
              </a:rPr>
              <a:t>分</a:t>
            </a:r>
            <a:endParaRPr lang="en-US" altLang="zh-CN" dirty="0">
              <a:latin typeface="微软雅黑" panose="020B0503020204020204" pitchFamily="34" charset="-122"/>
              <a:ea typeface="微软雅黑" panose="020B0503020204020204" pitchFamily="34" charset="-122"/>
            </a:endParaRPr>
          </a:p>
        </p:txBody>
      </p:sp>
      <p:sp>
        <p:nvSpPr>
          <p:cNvPr id="27" name="TextBox 26"/>
          <p:cNvSpPr txBox="1"/>
          <p:nvPr/>
        </p:nvSpPr>
        <p:spPr>
          <a:xfrm>
            <a:off x="3840652" y="5107250"/>
            <a:ext cx="826110" cy="553998"/>
          </a:xfrm>
          <a:prstGeom prst="rect">
            <a:avLst/>
          </a:prstGeom>
          <a:noFill/>
        </p:spPr>
        <p:txBody>
          <a:bodyPr wrap="square" rtlCol="0">
            <a:spAutoFit/>
          </a:bodyPr>
          <a:lstStyle>
            <a:defPPr>
              <a:defRPr lang="zh-CN"/>
            </a:defPPr>
            <a:lvl1pPr algn="ctr">
              <a:lnSpc>
                <a:spcPct val="150000"/>
              </a:lnSpc>
              <a:defRPr sz="2000" b="1"/>
            </a:lvl1pPr>
          </a:lstStyle>
          <a:p>
            <a:r>
              <a:rPr lang="en-US" altLang="zh-CN" dirty="0">
                <a:latin typeface="微软雅黑" panose="020B0503020204020204" pitchFamily="34" charset="-122"/>
                <a:ea typeface="微软雅黑" panose="020B0503020204020204" pitchFamily="34" charset="-122"/>
              </a:rPr>
              <a:t>10</a:t>
            </a:r>
            <a:r>
              <a:rPr lang="zh-CN" altLang="en-US" dirty="0">
                <a:latin typeface="微软雅黑" panose="020B0503020204020204" pitchFamily="34" charset="-122"/>
                <a:ea typeface="微软雅黑" panose="020B0503020204020204" pitchFamily="34" charset="-122"/>
              </a:rPr>
              <a:t>分</a:t>
            </a:r>
            <a:endParaRPr lang="en-US" altLang="zh-CN" dirty="0">
              <a:latin typeface="微软雅黑" panose="020B0503020204020204" pitchFamily="34" charset="-122"/>
              <a:ea typeface="微软雅黑" panose="020B0503020204020204" pitchFamily="34" charset="-122"/>
            </a:endParaRPr>
          </a:p>
        </p:txBody>
      </p:sp>
      <p:sp>
        <p:nvSpPr>
          <p:cNvPr id="28" name="TextBox 27"/>
          <p:cNvSpPr txBox="1"/>
          <p:nvPr/>
        </p:nvSpPr>
        <p:spPr>
          <a:xfrm>
            <a:off x="1167061" y="4437112"/>
            <a:ext cx="826110" cy="553998"/>
          </a:xfrm>
          <a:prstGeom prst="rect">
            <a:avLst/>
          </a:prstGeom>
          <a:noFill/>
        </p:spPr>
        <p:txBody>
          <a:bodyPr wrap="square" rtlCol="0">
            <a:spAutoFit/>
          </a:bodyPr>
          <a:lstStyle/>
          <a:p>
            <a:pPr algn="ctr">
              <a:lnSpc>
                <a:spcPct val="150000"/>
              </a:lnSpc>
            </a:pPr>
            <a:r>
              <a:rPr lang="en-US" altLang="zh-CN" sz="2000" b="1" dirty="0" smtClean="0">
                <a:latin typeface="微软雅黑" panose="020B0503020204020204" pitchFamily="34" charset="-122"/>
                <a:ea typeface="微软雅黑" panose="020B0503020204020204" pitchFamily="34" charset="-122"/>
              </a:rPr>
              <a:t>10</a:t>
            </a:r>
            <a:r>
              <a:rPr lang="zh-CN" altLang="en-US" sz="2000" b="1" dirty="0" smtClean="0">
                <a:latin typeface="微软雅黑" panose="020B0503020204020204" pitchFamily="34" charset="-122"/>
                <a:ea typeface="微软雅黑" panose="020B0503020204020204" pitchFamily="34" charset="-122"/>
              </a:rPr>
              <a:t>分</a:t>
            </a:r>
            <a:endParaRPr lang="en-US" altLang="zh-CN" sz="2000" b="1" dirty="0" smtClean="0">
              <a:latin typeface="微软雅黑" panose="020B0503020204020204" pitchFamily="34" charset="-122"/>
              <a:ea typeface="微软雅黑" panose="020B0503020204020204" pitchFamily="34" charset="-122"/>
            </a:endParaRPr>
          </a:p>
        </p:txBody>
      </p:sp>
      <p:sp>
        <p:nvSpPr>
          <p:cNvPr id="29" name="标题 1"/>
          <p:cNvSpPr>
            <a:spLocks noGrp="1"/>
          </p:cNvSpPr>
          <p:nvPr>
            <p:ph type="title"/>
          </p:nvPr>
        </p:nvSpPr>
        <p:spPr>
          <a:xfrm>
            <a:off x="827584" y="5661347"/>
            <a:ext cx="7661275" cy="1080021"/>
          </a:xfrm>
        </p:spPr>
        <p:txBody>
          <a:bodyPr>
            <a:normAutofit/>
          </a:bodyPr>
          <a:lstStyle/>
          <a:p>
            <a:r>
              <a:rPr lang="zh-CN" altLang="zh-CN" sz="1800" b="1" dirty="0" smtClean="0"/>
              <a:t>应涵盖</a:t>
            </a:r>
            <a:r>
              <a:rPr lang="zh-CN" altLang="en-US" sz="1800" b="1" dirty="0" smtClean="0"/>
              <a:t>：</a:t>
            </a:r>
            <a:r>
              <a:rPr lang="en-US" altLang="zh-CN" sz="1800" b="1" dirty="0" smtClean="0"/>
              <a:t>1</a:t>
            </a:r>
            <a:r>
              <a:rPr lang="zh-CN" altLang="en-US" sz="1800" b="1" dirty="0" smtClean="0"/>
              <a:t>）项</a:t>
            </a:r>
            <a:r>
              <a:rPr lang="zh-CN" altLang="zh-CN" sz="1800" b="1" dirty="0" smtClean="0"/>
              <a:t>目</a:t>
            </a:r>
            <a:r>
              <a:rPr lang="zh-CN" altLang="zh-CN" sz="1800" b="1" dirty="0"/>
              <a:t>各级质量保证大纲及管理程序运行的有效性</a:t>
            </a:r>
            <a:r>
              <a:rPr lang="zh-CN" altLang="zh-CN" sz="1800" b="1" dirty="0" smtClean="0"/>
              <a:t>评价</a:t>
            </a:r>
            <a:r>
              <a:rPr lang="zh-CN" altLang="en-US" sz="1800" b="1" dirty="0" smtClean="0"/>
              <a:t>；</a:t>
            </a:r>
            <a:r>
              <a:rPr lang="en-US" altLang="zh-CN" sz="1800" b="1" dirty="0" smtClean="0"/>
              <a:t/>
            </a:r>
            <a:br>
              <a:rPr lang="en-US" altLang="zh-CN" sz="1800" b="1" dirty="0" smtClean="0"/>
            </a:br>
            <a:r>
              <a:rPr lang="en-US" altLang="zh-CN" sz="1800" b="1" dirty="0" smtClean="0"/>
              <a:t>               2</a:t>
            </a:r>
            <a:r>
              <a:rPr lang="zh-CN" altLang="en-US" sz="1800" b="1" dirty="0" smtClean="0"/>
              <a:t>）对各阶</a:t>
            </a:r>
            <a:r>
              <a:rPr lang="zh-CN" altLang="zh-CN" sz="1800" b="1" dirty="0" smtClean="0"/>
              <a:t>段</a:t>
            </a:r>
            <a:r>
              <a:rPr lang="zh-CN" altLang="zh-CN" sz="1800" b="1" dirty="0"/>
              <a:t>产生的不符合项、设计变更及质量事件、质量风险管理等进行质保体系有效运行的评价。</a:t>
            </a:r>
            <a:endParaRPr lang="zh-CN" altLang="en-US" sz="1800" b="1" dirty="0"/>
          </a:p>
        </p:txBody>
      </p:sp>
    </p:spTree>
    <p:extLst>
      <p:ext uri="{BB962C8B-B14F-4D97-AF65-F5344CB8AC3E}">
        <p14:creationId xmlns:p14="http://schemas.microsoft.com/office/powerpoint/2010/main" val="31888120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0"/>
          </p:nvPr>
        </p:nvSpPr>
        <p:spPr/>
        <p:txBody>
          <a:bodyPr/>
          <a:lstStyle/>
          <a:p>
            <a:pPr>
              <a:defRPr/>
            </a:pPr>
            <a:fld id="{7DF53535-33FC-4230-83FF-F7793D3C66AD}" type="slidenum">
              <a:rPr lang="zh-CN" altLang="en-US" smtClean="0"/>
              <a:pPr>
                <a:defRPr/>
              </a:pPr>
              <a:t>7</a:t>
            </a:fld>
            <a:endParaRPr lang="en-US" altLang="zh-CN" dirty="0"/>
          </a:p>
        </p:txBody>
      </p:sp>
      <p:sp>
        <p:nvSpPr>
          <p:cNvPr id="4" name="矩形 3"/>
          <p:cNvSpPr/>
          <p:nvPr/>
        </p:nvSpPr>
        <p:spPr>
          <a:xfrm>
            <a:off x="361514" y="980728"/>
            <a:ext cx="1962586" cy="461665"/>
          </a:xfrm>
          <a:prstGeom prst="rect">
            <a:avLst/>
          </a:prstGeom>
          <a:solidFill>
            <a:srgbClr val="FFC000"/>
          </a:solidFill>
        </p:spPr>
        <p:txBody>
          <a:bodyPr wrap="square">
            <a:spAutoFit/>
          </a:bodyPr>
          <a:lstStyle/>
          <a:p>
            <a:r>
              <a:rPr lang="zh-CN" altLang="en-US" sz="2400" b="1" dirty="0">
                <a:solidFill>
                  <a:srgbClr val="000000"/>
                </a:solidFill>
                <a:latin typeface="微软雅黑" panose="020B0503020204020204" pitchFamily="34" charset="-122"/>
                <a:ea typeface="微软雅黑" panose="020B0503020204020204" pitchFamily="34" charset="-122"/>
              </a:rPr>
              <a:t>评分表</a:t>
            </a:r>
            <a:r>
              <a:rPr lang="zh-CN" altLang="en-US" sz="2400" b="1" dirty="0" smtClean="0">
                <a:solidFill>
                  <a:srgbClr val="000000"/>
                </a:solidFill>
                <a:latin typeface="微软雅黑" panose="020B0503020204020204" pitchFamily="34" charset="-122"/>
                <a:ea typeface="微软雅黑" panose="020B0503020204020204" pitchFamily="34" charset="-122"/>
              </a:rPr>
              <a:t>样式</a:t>
            </a:r>
            <a:endParaRPr lang="zh-CN" altLang="en-US" sz="2400" b="1" dirty="0">
              <a:solidFill>
                <a:srgbClr val="000000"/>
              </a:solidFill>
              <a:latin typeface="微软雅黑" panose="020B0503020204020204" pitchFamily="34" charset="-122"/>
              <a:ea typeface="微软雅黑" panose="020B0503020204020204" pitchFamily="34" charset="-122"/>
            </a:endParaRPr>
          </a:p>
        </p:txBody>
      </p:sp>
      <p:pic>
        <p:nvPicPr>
          <p:cNvPr id="1028" name="Picture 4">
            <a:hlinkClick r:id="rId2" action="ppaction://hlinkfile"/>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4734" y="836712"/>
            <a:ext cx="4225498" cy="57965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矩形 11"/>
          <p:cNvSpPr/>
          <p:nvPr/>
        </p:nvSpPr>
        <p:spPr>
          <a:xfrm>
            <a:off x="6801638" y="5596497"/>
            <a:ext cx="1962586" cy="646331"/>
          </a:xfrm>
          <a:prstGeom prst="rect">
            <a:avLst/>
          </a:prstGeom>
          <a:noFill/>
        </p:spPr>
        <p:txBody>
          <a:bodyPr wrap="square">
            <a:spAutoFit/>
          </a:bodyPr>
          <a:lstStyle/>
          <a:p>
            <a:r>
              <a:rPr lang="zh-CN" altLang="en-US" b="1" dirty="0" smtClean="0">
                <a:solidFill>
                  <a:srgbClr val="000000"/>
                </a:solidFill>
                <a:latin typeface="微软雅黑" panose="020B0503020204020204" pitchFamily="34" charset="-122"/>
                <a:ea typeface="微软雅黑" panose="020B0503020204020204" pitchFamily="34" charset="-122"/>
                <a:hlinkClick r:id="rId2" action="ppaction://hlinkfile"/>
              </a:rPr>
              <a:t>评分表（空白）</a:t>
            </a:r>
            <a:r>
              <a:rPr lang="en-US" altLang="zh-CN" b="1" dirty="0" smtClean="0">
                <a:solidFill>
                  <a:srgbClr val="000000"/>
                </a:solidFill>
                <a:latin typeface="微软雅黑" panose="020B0503020204020204" pitchFamily="34" charset="-122"/>
                <a:ea typeface="微软雅黑" panose="020B0503020204020204" pitchFamily="34" charset="-122"/>
                <a:hlinkClick r:id="rId2" action="ppaction://hlinkfile"/>
              </a:rPr>
              <a:t>.</a:t>
            </a:r>
            <a:r>
              <a:rPr lang="en-US" altLang="zh-CN" b="1" dirty="0" err="1" smtClean="0">
                <a:solidFill>
                  <a:srgbClr val="000000"/>
                </a:solidFill>
                <a:latin typeface="微软雅黑" panose="020B0503020204020204" pitchFamily="34" charset="-122"/>
                <a:ea typeface="微软雅黑" panose="020B0503020204020204" pitchFamily="34" charset="-122"/>
                <a:hlinkClick r:id="rId2" action="ppaction://hlinkfile"/>
              </a:rPr>
              <a:t>docx</a:t>
            </a:r>
            <a:endParaRPr lang="zh-CN" altLang="en-US" b="1" dirty="0">
              <a:solidFill>
                <a:srgbClr val="0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952793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24" descr="C:\Users\p460271\Desktop\蓝.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18280" y="3074747"/>
            <a:ext cx="3130550" cy="3859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6" name="Picture 26" descr="C:\Users\p460271\Desktop\灰.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61391" y="1076189"/>
            <a:ext cx="2438400" cy="300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406" name="灯片编号占位符 3"/>
          <p:cNvSpPr>
            <a:spLocks noGrp="1"/>
          </p:cNvSpPr>
          <p:nvPr>
            <p:ph type="sldNum" sz="quarter" idx="10"/>
          </p:nvPr>
        </p:nvSpPr>
        <p:spPr bwMode="auto">
          <a:xfrm>
            <a:off x="8604250" y="6308725"/>
            <a:ext cx="53975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l" eaLnBrk="1" hangingPunct="1"/>
            <a:fld id="{3D4AF0DB-C06D-4021-877A-C7F469D90FD4}" type="slidenum">
              <a:rPr lang="zh-CN" altLang="en-US" sz="1200" smtClean="0">
                <a:solidFill>
                  <a:srgbClr val="7F7F7F"/>
                </a:solidFill>
                <a:latin typeface="微软雅黑" pitchFamily="34" charset="-122"/>
                <a:ea typeface="微软雅黑" pitchFamily="34" charset="-122"/>
              </a:rPr>
              <a:pPr algn="l" eaLnBrk="1" hangingPunct="1"/>
              <a:t>8</a:t>
            </a:fld>
            <a:endParaRPr lang="en-US" altLang="zh-CN" sz="1200" smtClean="0">
              <a:solidFill>
                <a:srgbClr val="7F7F7F"/>
              </a:solidFill>
              <a:latin typeface="微软雅黑" pitchFamily="34" charset="-122"/>
              <a:ea typeface="微软雅黑" pitchFamily="34" charset="-122"/>
            </a:endParaRPr>
          </a:p>
        </p:txBody>
      </p:sp>
      <p:sp>
        <p:nvSpPr>
          <p:cNvPr id="18" name="TextBox 17"/>
          <p:cNvSpPr txBox="1"/>
          <p:nvPr/>
        </p:nvSpPr>
        <p:spPr>
          <a:xfrm>
            <a:off x="4427984" y="3140968"/>
            <a:ext cx="1655762" cy="417358"/>
          </a:xfrm>
          <a:prstGeom prst="rect">
            <a:avLst/>
          </a:prstGeom>
          <a:noFill/>
        </p:spPr>
        <p:txBody>
          <a:bodyPr>
            <a:spAutoFit/>
          </a:bodyPr>
          <a:lstStyle/>
          <a:p>
            <a:pPr algn="ctr">
              <a:lnSpc>
                <a:spcPct val="130000"/>
              </a:lnSpc>
              <a:defRPr/>
            </a:pPr>
            <a:r>
              <a:rPr lang="zh-CN" altLang="en-US" b="1" kern="0" dirty="0">
                <a:solidFill>
                  <a:schemeClr val="bg1">
                    <a:lumMod val="50000"/>
                  </a:schemeClr>
                </a:solidFill>
                <a:latin typeface="微软雅黑" pitchFamily="34" charset="-122"/>
                <a:ea typeface="微软雅黑" pitchFamily="34" charset="-122"/>
              </a:rPr>
              <a:t>第二章</a:t>
            </a:r>
          </a:p>
        </p:txBody>
      </p:sp>
      <p:sp>
        <p:nvSpPr>
          <p:cNvPr id="19" name="矩形 18"/>
          <p:cNvSpPr/>
          <p:nvPr/>
        </p:nvSpPr>
        <p:spPr>
          <a:xfrm>
            <a:off x="4067944" y="2216477"/>
            <a:ext cx="1210588" cy="453457"/>
          </a:xfrm>
          <a:prstGeom prst="rect">
            <a:avLst/>
          </a:prstGeom>
        </p:spPr>
        <p:txBody>
          <a:bodyPr wrap="none">
            <a:spAutoFit/>
          </a:bodyPr>
          <a:lstStyle/>
          <a:p>
            <a:pPr algn="ctr">
              <a:lnSpc>
                <a:spcPct val="130000"/>
              </a:lnSpc>
              <a:defRPr/>
            </a:pPr>
            <a:r>
              <a:rPr lang="zh-CN" altLang="en-US" sz="2000" b="1" kern="0" dirty="0" smtClean="0">
                <a:solidFill>
                  <a:schemeClr val="bg1">
                    <a:lumMod val="50000"/>
                  </a:schemeClr>
                </a:solidFill>
                <a:latin typeface="微软雅黑" pitchFamily="34" charset="-122"/>
                <a:ea typeface="微软雅黑" pitchFamily="34" charset="-122"/>
              </a:rPr>
              <a:t>评价要求</a:t>
            </a:r>
            <a:endParaRPr lang="zh-CN" altLang="en-US" sz="2000" b="1" kern="0" dirty="0">
              <a:solidFill>
                <a:schemeClr val="bg1">
                  <a:lumMod val="50000"/>
                </a:schemeClr>
              </a:solidFill>
              <a:latin typeface="微软雅黑" pitchFamily="34" charset="-122"/>
              <a:ea typeface="微软雅黑" pitchFamily="34" charset="-122"/>
            </a:endParaRPr>
          </a:p>
        </p:txBody>
      </p:sp>
      <p:sp>
        <p:nvSpPr>
          <p:cNvPr id="21" name="TextBox 20"/>
          <p:cNvSpPr txBox="1"/>
          <p:nvPr/>
        </p:nvSpPr>
        <p:spPr>
          <a:xfrm>
            <a:off x="6126587" y="4342865"/>
            <a:ext cx="2045813" cy="742319"/>
          </a:xfrm>
          <a:prstGeom prst="rect">
            <a:avLst/>
          </a:prstGeom>
          <a:noFill/>
        </p:spPr>
        <p:txBody>
          <a:bodyPr wrap="square">
            <a:spAutoFit/>
          </a:bodyPr>
          <a:lstStyle/>
          <a:p>
            <a:pPr algn="ctr">
              <a:lnSpc>
                <a:spcPct val="130000"/>
              </a:lnSpc>
              <a:defRPr/>
            </a:pPr>
            <a:r>
              <a:rPr lang="zh-CN" altLang="en-US" sz="3600" b="1" kern="0" dirty="0" smtClean="0">
                <a:solidFill>
                  <a:schemeClr val="bg1"/>
                </a:solidFill>
                <a:latin typeface="微软雅黑" pitchFamily="34" charset="-122"/>
                <a:ea typeface="微软雅黑" pitchFamily="34" charset="-122"/>
              </a:rPr>
              <a:t>评价方法</a:t>
            </a:r>
            <a:endParaRPr lang="zh-CN" altLang="en-US" sz="3600" b="1" kern="0" dirty="0">
              <a:solidFill>
                <a:schemeClr val="bg1"/>
              </a:solidFill>
              <a:latin typeface="微软雅黑" pitchFamily="34" charset="-122"/>
              <a:ea typeface="微软雅黑" pitchFamily="34" charset="-122"/>
            </a:endParaRPr>
          </a:p>
        </p:txBody>
      </p:sp>
      <p:sp>
        <p:nvSpPr>
          <p:cNvPr id="22" name="TextBox 21"/>
          <p:cNvSpPr txBox="1"/>
          <p:nvPr/>
        </p:nvSpPr>
        <p:spPr>
          <a:xfrm>
            <a:off x="7092701" y="5819762"/>
            <a:ext cx="1655763" cy="489558"/>
          </a:xfrm>
          <a:prstGeom prst="rect">
            <a:avLst/>
          </a:prstGeom>
          <a:noFill/>
        </p:spPr>
        <p:txBody>
          <a:bodyPr>
            <a:spAutoFit/>
          </a:bodyPr>
          <a:lstStyle/>
          <a:p>
            <a:pPr algn="ctr">
              <a:lnSpc>
                <a:spcPct val="130000"/>
              </a:lnSpc>
              <a:defRPr/>
            </a:pPr>
            <a:r>
              <a:rPr lang="zh-CN" altLang="en-US" sz="2200" b="1" kern="0" dirty="0">
                <a:solidFill>
                  <a:schemeClr val="bg1"/>
                </a:solidFill>
                <a:latin typeface="微软雅黑" pitchFamily="34" charset="-122"/>
                <a:ea typeface="微软雅黑" pitchFamily="34" charset="-122"/>
              </a:rPr>
              <a:t>第三章</a:t>
            </a:r>
          </a:p>
        </p:txBody>
      </p:sp>
      <p:pic>
        <p:nvPicPr>
          <p:cNvPr id="13" name="Picture 26" descr="C:\Users\p460271\Desktop\灰.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9424" y="2462698"/>
            <a:ext cx="2438400" cy="300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p:cNvSpPr txBox="1"/>
          <p:nvPr/>
        </p:nvSpPr>
        <p:spPr>
          <a:xfrm>
            <a:off x="1475656" y="4509120"/>
            <a:ext cx="1655762" cy="417358"/>
          </a:xfrm>
          <a:prstGeom prst="rect">
            <a:avLst/>
          </a:prstGeom>
          <a:noFill/>
        </p:spPr>
        <p:txBody>
          <a:bodyPr>
            <a:spAutoFit/>
          </a:bodyPr>
          <a:lstStyle/>
          <a:p>
            <a:pPr algn="ctr">
              <a:lnSpc>
                <a:spcPct val="130000"/>
              </a:lnSpc>
              <a:defRPr/>
            </a:pPr>
            <a:r>
              <a:rPr lang="zh-CN" altLang="en-US" b="1" kern="0" dirty="0">
                <a:solidFill>
                  <a:schemeClr val="bg1">
                    <a:lumMod val="50000"/>
                  </a:schemeClr>
                </a:solidFill>
                <a:latin typeface="微软雅黑" pitchFamily="34" charset="-122"/>
                <a:ea typeface="微软雅黑" pitchFamily="34" charset="-122"/>
              </a:rPr>
              <a:t>第一章</a:t>
            </a:r>
          </a:p>
        </p:txBody>
      </p:sp>
      <p:sp>
        <p:nvSpPr>
          <p:cNvPr id="17" name="矩形 16"/>
          <p:cNvSpPr/>
          <p:nvPr/>
        </p:nvSpPr>
        <p:spPr>
          <a:xfrm>
            <a:off x="1129164" y="3573016"/>
            <a:ext cx="1210588" cy="453457"/>
          </a:xfrm>
          <a:prstGeom prst="rect">
            <a:avLst/>
          </a:prstGeom>
        </p:spPr>
        <p:txBody>
          <a:bodyPr wrap="none">
            <a:spAutoFit/>
          </a:bodyPr>
          <a:lstStyle/>
          <a:p>
            <a:pPr algn="ctr">
              <a:lnSpc>
                <a:spcPct val="130000"/>
              </a:lnSpc>
              <a:defRPr/>
            </a:pPr>
            <a:r>
              <a:rPr lang="zh-CN" altLang="en-US" sz="2000" b="1" kern="0" dirty="0" smtClean="0">
                <a:solidFill>
                  <a:schemeClr val="bg1">
                    <a:lumMod val="50000"/>
                  </a:schemeClr>
                </a:solidFill>
                <a:latin typeface="微软雅黑" pitchFamily="34" charset="-122"/>
                <a:ea typeface="微软雅黑" pitchFamily="34" charset="-122"/>
              </a:rPr>
              <a:t>工作职责</a:t>
            </a:r>
            <a:endParaRPr lang="zh-CN" altLang="en-US" sz="2000" b="1" kern="0"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2426056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0"/>
          </p:nvPr>
        </p:nvSpPr>
        <p:spPr/>
        <p:txBody>
          <a:bodyPr/>
          <a:lstStyle/>
          <a:p>
            <a:pPr>
              <a:defRPr/>
            </a:pPr>
            <a:fld id="{0274B27E-9480-45F4-B7F4-762A02599AAB}" type="slidenum">
              <a:rPr lang="zh-CN" altLang="en-US" smtClean="0"/>
              <a:pPr>
                <a:defRPr/>
              </a:pPr>
              <a:t>9</a:t>
            </a:fld>
            <a:endParaRPr lang="zh-CN" altLang="en-US" dirty="0"/>
          </a:p>
        </p:txBody>
      </p:sp>
      <p:sp>
        <p:nvSpPr>
          <p:cNvPr id="5" name="矩形 4"/>
          <p:cNvSpPr/>
          <p:nvPr/>
        </p:nvSpPr>
        <p:spPr>
          <a:xfrm>
            <a:off x="361514" y="980728"/>
            <a:ext cx="3850446" cy="461665"/>
          </a:xfrm>
          <a:prstGeom prst="rect">
            <a:avLst/>
          </a:prstGeom>
          <a:solidFill>
            <a:srgbClr val="FFC000"/>
          </a:solidFill>
        </p:spPr>
        <p:txBody>
          <a:bodyPr wrap="square">
            <a:spAutoFit/>
          </a:bodyPr>
          <a:lstStyle/>
          <a:p>
            <a:r>
              <a:rPr lang="zh-CN" altLang="en-US" sz="2400" b="1" dirty="0">
                <a:solidFill>
                  <a:srgbClr val="000000"/>
                </a:solidFill>
                <a:latin typeface="微软雅黑" panose="020B0503020204020204" pitchFamily="34" charset="-122"/>
                <a:ea typeface="微软雅黑" panose="020B0503020204020204" pitchFamily="34" charset="-122"/>
              </a:rPr>
              <a:t>维度</a:t>
            </a:r>
            <a:r>
              <a:rPr lang="en-US" altLang="zh-CN" sz="2400" b="1" dirty="0">
                <a:solidFill>
                  <a:srgbClr val="000000"/>
                </a:solidFill>
                <a:latin typeface="微软雅黑" panose="020B0503020204020204" pitchFamily="34" charset="-122"/>
                <a:ea typeface="微软雅黑" panose="020B0503020204020204" pitchFamily="34" charset="-122"/>
              </a:rPr>
              <a:t>1</a:t>
            </a:r>
            <a:r>
              <a:rPr lang="zh-CN" altLang="en-US" sz="2400" b="1" dirty="0">
                <a:solidFill>
                  <a:srgbClr val="000000"/>
                </a:solidFill>
                <a:latin typeface="微软雅黑" panose="020B0503020204020204" pitchFamily="34" charset="-122"/>
                <a:ea typeface="微软雅黑" panose="020B0503020204020204" pitchFamily="34" charset="-122"/>
              </a:rPr>
              <a:t>：体系运作</a:t>
            </a:r>
          </a:p>
        </p:txBody>
      </p:sp>
      <p:sp>
        <p:nvSpPr>
          <p:cNvPr id="7" name="TextBox 6"/>
          <p:cNvSpPr txBox="1"/>
          <p:nvPr/>
        </p:nvSpPr>
        <p:spPr>
          <a:xfrm>
            <a:off x="649546" y="1484784"/>
            <a:ext cx="7882894" cy="5078313"/>
          </a:xfrm>
          <a:prstGeom prst="rect">
            <a:avLst/>
          </a:prstGeom>
          <a:noFill/>
        </p:spPr>
        <p:txBody>
          <a:bodyPr wrap="square" rtlCol="0">
            <a:spAutoFit/>
          </a:bodyPr>
          <a:lstStyle>
            <a:defPPr>
              <a:defRPr lang="zh-CN"/>
            </a:defPPr>
            <a:lvl1pPr>
              <a:lnSpc>
                <a:spcPct val="150000"/>
              </a:lnSpc>
              <a:defRPr b="1"/>
            </a:lvl1pPr>
          </a:lstStyle>
          <a:p>
            <a:pPr>
              <a:lnSpc>
                <a:spcPct val="120000"/>
              </a:lnSpc>
            </a:pPr>
            <a:r>
              <a:rPr lang="zh-CN" altLang="en-US" u="sng" dirty="0">
                <a:solidFill>
                  <a:srgbClr val="C00000"/>
                </a:solidFill>
                <a:latin typeface="微软雅黑" panose="020B0503020204020204" pitchFamily="34" charset="-122"/>
                <a:ea typeface="微软雅黑" panose="020B0503020204020204" pitchFamily="34" charset="-122"/>
              </a:rPr>
              <a:t>评价内容：</a:t>
            </a:r>
            <a:endParaRPr lang="en-US" altLang="zh-CN" u="sng" dirty="0">
              <a:solidFill>
                <a:srgbClr val="C00000"/>
              </a:solidFill>
              <a:latin typeface="微软雅黑" panose="020B0503020204020204" pitchFamily="34" charset="-122"/>
              <a:ea typeface="微软雅黑" panose="020B0503020204020204" pitchFamily="34" charset="-122"/>
            </a:endParaRPr>
          </a:p>
          <a:p>
            <a:pPr>
              <a:lnSpc>
                <a:spcPct val="120000"/>
              </a:lnSpc>
            </a:pPr>
            <a:r>
              <a:rPr lang="zh-CN" altLang="en-US" dirty="0" smtClean="0">
                <a:latin typeface="微软雅黑" panose="020B0503020204020204" pitchFamily="34" charset="-122"/>
                <a:ea typeface="微软雅黑" panose="020B0503020204020204" pitchFamily="34" charset="-122"/>
              </a:rPr>
              <a:t>一档（</a:t>
            </a:r>
            <a:r>
              <a:rPr lang="en-US" altLang="zh-CN" dirty="0" smtClean="0">
                <a:latin typeface="微软雅黑" panose="020B0503020204020204" pitchFamily="34" charset="-122"/>
                <a:ea typeface="微软雅黑" panose="020B0503020204020204" pitchFamily="34" charset="-122"/>
              </a:rPr>
              <a:t>100%</a:t>
            </a:r>
            <a:r>
              <a:rPr lang="zh-CN" altLang="en-US" dirty="0" smtClean="0">
                <a:latin typeface="微软雅黑" panose="020B0503020204020204" pitchFamily="34" charset="-122"/>
                <a:ea typeface="微软雅黑" panose="020B0503020204020204" pitchFamily="34" charset="-122"/>
              </a:rPr>
              <a:t>）：</a:t>
            </a:r>
            <a:r>
              <a:rPr lang="zh-CN" altLang="zh-CN" dirty="0" smtClean="0">
                <a:latin typeface="微软雅黑" panose="020B0503020204020204" pitchFamily="34" charset="-122"/>
                <a:ea typeface="微软雅黑" panose="020B0503020204020204" pitchFamily="34" charset="-122"/>
              </a:rPr>
              <a:t>大纲</a:t>
            </a:r>
            <a:r>
              <a:rPr lang="zh-CN" altLang="zh-CN" dirty="0">
                <a:latin typeface="微软雅黑" panose="020B0503020204020204" pitchFamily="34" charset="-122"/>
                <a:ea typeface="微软雅黑" panose="020B0503020204020204" pitchFamily="34" charset="-122"/>
              </a:rPr>
              <a:t>及程序体系完善，发布及时、有效，编审批手续齐全，对工程项目建设情况有良好的指导作用，质量保证体系运行有效，质保监查有效性</a:t>
            </a:r>
            <a:r>
              <a:rPr lang="zh-CN" altLang="zh-CN" dirty="0" smtClean="0">
                <a:latin typeface="微软雅黑" panose="020B0503020204020204" pitchFamily="34" charset="-122"/>
                <a:ea typeface="微软雅黑" panose="020B0503020204020204" pitchFamily="34" charset="-122"/>
              </a:rPr>
              <a:t>高；</a:t>
            </a:r>
            <a:endParaRPr lang="en-US" altLang="zh-CN" dirty="0">
              <a:latin typeface="微软雅黑" panose="020B0503020204020204" pitchFamily="34" charset="-122"/>
              <a:ea typeface="微软雅黑" panose="020B0503020204020204" pitchFamily="34" charset="-122"/>
            </a:endParaRPr>
          </a:p>
          <a:p>
            <a:pPr>
              <a:lnSpc>
                <a:spcPct val="120000"/>
              </a:lnSpc>
            </a:pPr>
            <a:r>
              <a:rPr lang="zh-CN" altLang="en-US" dirty="0" smtClean="0">
                <a:latin typeface="微软雅黑" panose="020B0503020204020204" pitchFamily="34" charset="-122"/>
                <a:ea typeface="微软雅黑" panose="020B0503020204020204" pitchFamily="34" charset="-122"/>
              </a:rPr>
              <a:t>二档（</a:t>
            </a:r>
            <a:r>
              <a:rPr lang="en-US" altLang="zh-CN" dirty="0" smtClean="0">
                <a:latin typeface="微软雅黑" panose="020B0503020204020204" pitchFamily="34" charset="-122"/>
                <a:ea typeface="微软雅黑" panose="020B0503020204020204" pitchFamily="34" charset="-122"/>
              </a:rPr>
              <a:t>70%</a:t>
            </a:r>
            <a:r>
              <a:rPr lang="zh-CN" altLang="en-US" dirty="0" smtClean="0">
                <a:latin typeface="微软雅黑" panose="020B0503020204020204" pitchFamily="34" charset="-122"/>
                <a:ea typeface="微软雅黑" panose="020B0503020204020204" pitchFamily="34" charset="-122"/>
              </a:rPr>
              <a:t>）：</a:t>
            </a:r>
            <a:r>
              <a:rPr lang="zh-CN" altLang="zh-CN" dirty="0" smtClean="0">
                <a:latin typeface="微软雅黑" panose="020B0503020204020204" pitchFamily="34" charset="-122"/>
                <a:ea typeface="微软雅黑" panose="020B0503020204020204" pitchFamily="34" charset="-122"/>
              </a:rPr>
              <a:t>大纲</a:t>
            </a:r>
            <a:r>
              <a:rPr lang="zh-CN" altLang="zh-CN" dirty="0">
                <a:latin typeface="微软雅黑" panose="020B0503020204020204" pitchFamily="34" charset="-122"/>
                <a:ea typeface="微软雅黑" panose="020B0503020204020204" pitchFamily="34" charset="-122"/>
              </a:rPr>
              <a:t>及程序体系完善，发布较为及时有效，编审批手续齐全，对工程项目建设有较好的指导作用，质量保证体系运行基本有效，质保监查有效性比较</a:t>
            </a:r>
            <a:r>
              <a:rPr lang="zh-CN" altLang="zh-CN" dirty="0" smtClean="0">
                <a:latin typeface="微软雅黑" panose="020B0503020204020204" pitchFamily="34" charset="-122"/>
                <a:ea typeface="微软雅黑" panose="020B0503020204020204" pitchFamily="34" charset="-122"/>
              </a:rPr>
              <a:t>高</a:t>
            </a:r>
            <a:r>
              <a:rPr lang="zh-CN" altLang="en-US" dirty="0" smtClean="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a:p>
            <a:pPr>
              <a:lnSpc>
                <a:spcPct val="120000"/>
              </a:lnSpc>
            </a:pPr>
            <a:endParaRPr lang="en-US" altLang="zh-CN" dirty="0">
              <a:latin typeface="微软雅黑" panose="020B0503020204020204" pitchFamily="34" charset="-122"/>
              <a:ea typeface="微软雅黑" panose="020B0503020204020204" pitchFamily="34" charset="-122"/>
            </a:endParaRPr>
          </a:p>
          <a:p>
            <a:pPr>
              <a:lnSpc>
                <a:spcPct val="120000"/>
              </a:lnSpc>
            </a:pPr>
            <a:r>
              <a:rPr lang="zh-CN" altLang="en-US" u="sng" dirty="0">
                <a:solidFill>
                  <a:srgbClr val="C00000"/>
                </a:solidFill>
                <a:latin typeface="微软雅黑" panose="020B0503020204020204" pitchFamily="34" charset="-122"/>
                <a:ea typeface="微软雅黑" panose="020B0503020204020204" pitchFamily="34" charset="-122"/>
              </a:rPr>
              <a:t>评价方法：</a:t>
            </a:r>
            <a:endParaRPr lang="en-US" altLang="zh-CN" u="sng" dirty="0">
              <a:solidFill>
                <a:srgbClr val="C00000"/>
              </a:solidFill>
              <a:latin typeface="微软雅黑" panose="020B0503020204020204" pitchFamily="34" charset="-122"/>
              <a:ea typeface="微软雅黑" panose="020B0503020204020204" pitchFamily="34" charset="-122"/>
            </a:endParaRPr>
          </a:p>
          <a:p>
            <a:pPr>
              <a:lnSpc>
                <a:spcPct val="120000"/>
              </a:lnSpc>
            </a:pPr>
            <a:r>
              <a:rPr lang="zh-CN" altLang="en-US" dirty="0" smtClean="0">
                <a:latin typeface="微软雅黑" panose="020B0503020204020204" pitchFamily="34" charset="-122"/>
                <a:ea typeface="微软雅黑" panose="020B0503020204020204" pitchFamily="34" charset="-122"/>
              </a:rPr>
              <a:t>文件抽查、人员访谈、现场验证</a:t>
            </a:r>
            <a:endParaRPr lang="en-US" altLang="zh-CN" dirty="0" smtClean="0">
              <a:latin typeface="微软雅黑" panose="020B0503020204020204" pitchFamily="34" charset="-122"/>
              <a:ea typeface="微软雅黑" panose="020B0503020204020204" pitchFamily="34" charset="-122"/>
            </a:endParaRPr>
          </a:p>
          <a:p>
            <a:pPr>
              <a:lnSpc>
                <a:spcPct val="120000"/>
              </a:lnSpc>
            </a:pPr>
            <a:endParaRPr lang="en-US" altLang="zh-CN" dirty="0">
              <a:latin typeface="微软雅黑" panose="020B0503020204020204" pitchFamily="34" charset="-122"/>
              <a:ea typeface="微软雅黑" panose="020B0503020204020204" pitchFamily="34" charset="-122"/>
            </a:endParaRPr>
          </a:p>
          <a:p>
            <a:pPr>
              <a:lnSpc>
                <a:spcPct val="120000"/>
              </a:lnSpc>
            </a:pPr>
            <a:r>
              <a:rPr lang="zh-CN" altLang="en-US" u="sng" dirty="0">
                <a:solidFill>
                  <a:srgbClr val="C00000"/>
                </a:solidFill>
                <a:latin typeface="微软雅黑" panose="020B0503020204020204" pitchFamily="34" charset="-122"/>
                <a:ea typeface="微软雅黑" panose="020B0503020204020204" pitchFamily="34" charset="-122"/>
              </a:rPr>
              <a:t>案例：</a:t>
            </a:r>
            <a:endParaRPr lang="en-US" altLang="zh-CN" u="sng" dirty="0">
              <a:solidFill>
                <a:srgbClr val="C00000"/>
              </a:solidFill>
              <a:latin typeface="微软雅黑" panose="020B0503020204020204" pitchFamily="34" charset="-122"/>
              <a:ea typeface="微软雅黑" panose="020B0503020204020204" pitchFamily="34" charset="-122"/>
            </a:endParaRPr>
          </a:p>
          <a:p>
            <a:pPr marL="285750" indent="-285750">
              <a:lnSpc>
                <a:spcPct val="120000"/>
              </a:lnSpc>
              <a:buFont typeface="Wingdings" panose="05000000000000000000" pitchFamily="2" charset="2"/>
              <a:buChar char="u"/>
            </a:pPr>
            <a:r>
              <a:rPr lang="zh-CN" altLang="en-US" dirty="0" smtClean="0">
                <a:latin typeface="微软雅黑" panose="020B0503020204020204" pitchFamily="34" charset="-122"/>
                <a:ea typeface="微软雅黑" panose="020B0503020204020204" pitchFamily="34" charset="-122"/>
              </a:rPr>
              <a:t>某运营单位的年度质保监查计划中未安排对工程总包方进行年度监查。</a:t>
            </a:r>
            <a:endParaRPr lang="en-US" altLang="zh-CN" dirty="0">
              <a:latin typeface="微软雅黑" panose="020B0503020204020204" pitchFamily="34" charset="-122"/>
              <a:ea typeface="微软雅黑" panose="020B0503020204020204" pitchFamily="34" charset="-122"/>
            </a:endParaRPr>
          </a:p>
          <a:p>
            <a:pPr marL="285750" indent="-285750">
              <a:lnSpc>
                <a:spcPct val="120000"/>
              </a:lnSpc>
              <a:buFont typeface="Wingdings" panose="05000000000000000000" pitchFamily="2" charset="2"/>
              <a:buChar char="u"/>
            </a:pPr>
            <a:r>
              <a:rPr lang="zh-CN" altLang="en-US" dirty="0" smtClean="0">
                <a:latin typeface="微软雅黑" panose="020B0503020204020204" pitchFamily="34" charset="-122"/>
                <a:ea typeface="微软雅黑" panose="020B0503020204020204" pitchFamily="34" charset="-122"/>
              </a:rPr>
              <a:t>某工程总包方</a:t>
            </a:r>
            <a:r>
              <a:rPr lang="en-US" altLang="zh-CN" dirty="0" smtClean="0">
                <a:latin typeface="微软雅黑" panose="020B0503020204020204" pitchFamily="34" charset="-122"/>
                <a:ea typeface="微软雅黑" panose="020B0503020204020204" pitchFamily="34" charset="-122"/>
              </a:rPr>
              <a:t>XX</a:t>
            </a:r>
            <a:r>
              <a:rPr lang="zh-CN" altLang="en-US" dirty="0" smtClean="0">
                <a:latin typeface="微软雅黑" panose="020B0503020204020204" pitchFamily="34" charset="-122"/>
                <a:ea typeface="微软雅黑" panose="020B0503020204020204" pitchFamily="34" charset="-122"/>
              </a:rPr>
              <a:t>年</a:t>
            </a:r>
            <a:r>
              <a:rPr lang="zh-CN" altLang="zh-CN" dirty="0" smtClean="0">
                <a:latin typeface="微软雅黑" panose="020B0503020204020204" pitchFamily="34" charset="-122"/>
                <a:ea typeface="微软雅黑" panose="020B0503020204020204" pitchFamily="34" charset="-122"/>
              </a:rPr>
              <a:t>对</a:t>
            </a:r>
            <a:r>
              <a:rPr lang="zh-CN" altLang="en-US" dirty="0" smtClean="0">
                <a:latin typeface="微软雅黑" panose="020B0503020204020204" pitchFamily="34" charset="-122"/>
                <a:ea typeface="微软雅黑" panose="020B0503020204020204" pitchFamily="34" charset="-122"/>
              </a:rPr>
              <a:t>某施工单位</a:t>
            </a:r>
            <a:r>
              <a:rPr lang="zh-CN" altLang="zh-CN" dirty="0" smtClean="0">
                <a:latin typeface="微软雅黑" panose="020B0503020204020204" pitchFamily="34" charset="-122"/>
                <a:ea typeface="微软雅黑" panose="020B0503020204020204" pitchFamily="34" charset="-122"/>
              </a:rPr>
              <a:t>的</a:t>
            </a:r>
            <a:r>
              <a:rPr lang="zh-CN" altLang="en-US" dirty="0" smtClean="0">
                <a:latin typeface="微软雅黑" panose="020B0503020204020204" pitchFamily="34" charset="-122"/>
                <a:ea typeface="微软雅黑" panose="020B0503020204020204" pitchFamily="34" charset="-122"/>
              </a:rPr>
              <a:t>质保</a:t>
            </a:r>
            <a:r>
              <a:rPr lang="zh-CN" altLang="zh-CN" dirty="0" smtClean="0">
                <a:latin typeface="微软雅黑" panose="020B0503020204020204" pitchFamily="34" charset="-122"/>
                <a:ea typeface="微软雅黑" panose="020B0503020204020204" pitchFamily="34" charset="-122"/>
              </a:rPr>
              <a:t>监查，</a:t>
            </a:r>
            <a:r>
              <a:rPr lang="zh-CN" altLang="en-US" dirty="0" smtClean="0">
                <a:latin typeface="微软雅黑" panose="020B0503020204020204" pitchFamily="34" charset="-122"/>
                <a:ea typeface="微软雅黑" panose="020B0503020204020204" pitchFamily="34" charset="-122"/>
              </a:rPr>
              <a:t>施工单位的</a:t>
            </a:r>
            <a:r>
              <a:rPr lang="zh-CN" altLang="zh-CN" dirty="0" smtClean="0">
                <a:latin typeface="微软雅黑" panose="020B0503020204020204" pitchFamily="34" charset="-122"/>
                <a:ea typeface="微软雅黑" panose="020B0503020204020204" pitchFamily="34" charset="-122"/>
              </a:rPr>
              <a:t>纠正</a:t>
            </a:r>
            <a:r>
              <a:rPr lang="zh-CN" altLang="zh-CN" dirty="0">
                <a:latin typeface="微软雅黑" panose="020B0503020204020204" pitchFamily="34" charset="-122"/>
                <a:ea typeface="微软雅黑" panose="020B0503020204020204" pitchFamily="34" charset="-122"/>
              </a:rPr>
              <a:t>行动</a:t>
            </a:r>
            <a:r>
              <a:rPr lang="zh-CN" altLang="zh-CN" dirty="0" smtClean="0">
                <a:latin typeface="微软雅黑" panose="020B0503020204020204" pitchFamily="34" charset="-122"/>
                <a:ea typeface="微软雅黑" panose="020B0503020204020204" pitchFamily="34" charset="-122"/>
              </a:rPr>
              <a:t>计划</a:t>
            </a:r>
            <a:r>
              <a:rPr lang="zh-CN" altLang="en-US" dirty="0" smtClean="0">
                <a:latin typeface="微软雅黑" panose="020B0503020204020204" pitchFamily="34" charset="-122"/>
                <a:ea typeface="微软雅黑" panose="020B0503020204020204" pitchFamily="34" charset="-122"/>
              </a:rPr>
              <a:t>未报总包方审</a:t>
            </a:r>
            <a:r>
              <a:rPr lang="zh-CN" altLang="zh-CN" dirty="0" smtClean="0">
                <a:latin typeface="微软雅黑" panose="020B0503020204020204" pitchFamily="34" charset="-122"/>
                <a:ea typeface="微软雅黑" panose="020B0503020204020204" pitchFamily="34" charset="-122"/>
              </a:rPr>
              <a:t>核认可，</a:t>
            </a:r>
            <a:r>
              <a:rPr lang="zh-CN" altLang="en-US" dirty="0" smtClean="0">
                <a:latin typeface="微软雅黑" panose="020B0503020204020204" pitchFamily="34" charset="-122"/>
                <a:ea typeface="微软雅黑" panose="020B0503020204020204" pitchFamily="34" charset="-122"/>
              </a:rPr>
              <a:t>施工单位</a:t>
            </a:r>
            <a:r>
              <a:rPr lang="zh-CN" altLang="zh-CN" dirty="0" smtClean="0">
                <a:latin typeface="微软雅黑" panose="020B0503020204020204" pitchFamily="34" charset="-122"/>
                <a:ea typeface="微软雅黑" panose="020B0503020204020204" pitchFamily="34" charset="-122"/>
              </a:rPr>
              <a:t>直接采取</a:t>
            </a:r>
            <a:r>
              <a:rPr lang="zh-CN" altLang="zh-CN" dirty="0">
                <a:latin typeface="微软雅黑" panose="020B0503020204020204" pitchFamily="34" charset="-122"/>
                <a:ea typeface="微软雅黑" panose="020B0503020204020204" pitchFamily="34" charset="-122"/>
              </a:rPr>
              <a:t>纠正行动</a:t>
            </a:r>
            <a:r>
              <a:rPr lang="zh-CN"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总包方</a:t>
            </a:r>
            <a:r>
              <a:rPr lang="zh-CN" altLang="zh-CN" dirty="0" smtClean="0">
                <a:latin typeface="微软雅黑" panose="020B0503020204020204" pitchFamily="34" charset="-122"/>
                <a:ea typeface="微软雅黑" panose="020B0503020204020204" pitchFamily="34" charset="-122"/>
              </a:rPr>
              <a:t>验证</a:t>
            </a:r>
            <a:r>
              <a:rPr lang="zh-CN" altLang="zh-CN" dirty="0">
                <a:latin typeface="微软雅黑" panose="020B0503020204020204" pitchFamily="34" charset="-122"/>
                <a:ea typeface="微软雅黑" panose="020B0503020204020204" pitchFamily="34" charset="-122"/>
              </a:rPr>
              <a:t>关闭</a:t>
            </a:r>
            <a:r>
              <a:rPr lang="zh-CN" altLang="zh-CN"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262558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CGN 集团公司">
      <a:dk1>
        <a:srgbClr val="004A86"/>
      </a:dk1>
      <a:lt1>
        <a:srgbClr val="FFFFFF"/>
      </a:lt1>
      <a:dk2>
        <a:srgbClr val="4C4948"/>
      </a:dk2>
      <a:lt2>
        <a:srgbClr val="0069AC"/>
      </a:lt2>
      <a:accent1>
        <a:srgbClr val="00AAE8"/>
      </a:accent1>
      <a:accent2>
        <a:srgbClr val="DAD900"/>
      </a:accent2>
      <a:accent3>
        <a:srgbClr val="8FC31F"/>
      </a:accent3>
      <a:accent4>
        <a:srgbClr val="FFD900"/>
      </a:accent4>
      <a:accent5>
        <a:srgbClr val="F7AB00"/>
      </a:accent5>
      <a:accent6>
        <a:srgbClr val="ED6C00"/>
      </a:accent6>
      <a:hlink>
        <a:srgbClr val="CCEEFA"/>
      </a:hlink>
      <a:folHlink>
        <a:srgbClr val="004A86"/>
      </a:folHlink>
    </a:clrScheme>
    <a:fontScheme name="CGN">
      <a:majorFont>
        <a:latin typeface="Arial"/>
        <a:ea typeface="SimHei"/>
        <a:cs typeface=""/>
      </a:majorFont>
      <a:minorFont>
        <a:latin typeface="Arial"/>
        <a:ea typeface="SimHe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38871</TotalTime>
  <Words>989</Words>
  <Application>Microsoft Office PowerPoint</Application>
  <PresentationFormat>全屏显示(4:3)</PresentationFormat>
  <Paragraphs>136</Paragraphs>
  <Slides>14</Slides>
  <Notes>3</Notes>
  <HiddenSlides>0</HiddenSlides>
  <MMClips>0</MMClips>
  <ScaleCrop>false</ScaleCrop>
  <HeadingPairs>
    <vt:vector size="4" baseType="variant">
      <vt:variant>
        <vt:lpstr>主题</vt:lpstr>
      </vt:variant>
      <vt:variant>
        <vt:i4>1</vt:i4>
      </vt:variant>
      <vt:variant>
        <vt:lpstr>幻灯片标题</vt:lpstr>
      </vt:variant>
      <vt:variant>
        <vt:i4>14</vt:i4>
      </vt:variant>
    </vt:vector>
  </HeadingPairs>
  <TitlesOfParts>
    <vt:vector size="15" baseType="lpstr">
      <vt:lpstr>Office Theme</vt:lpstr>
      <vt:lpstr>PowerPoint 演示文稿</vt:lpstr>
      <vt:lpstr>PowerPoint 演示文稿</vt:lpstr>
      <vt:lpstr>评价员工作职责 1）熟悉评价流程，并根据分工做好评价准备； 2）熟悉《质量评价自评报告》，并提出需澄清的相关问题和意见； 3）在组长的统一安排下完成本人的评价活动； 4）每日编写评价工作日报； 5）给出质保评价得分； 6）协助组长编写小组质量评价报告。</vt:lpstr>
      <vt:lpstr>PowerPoint 演示文稿</vt:lpstr>
      <vt:lpstr>PowerPoint 演示文稿</vt:lpstr>
      <vt:lpstr>应涵盖：1）项目各级质量保证大纲及管理程序运行的有效性评价；                2）对各阶段产生的不符合项、设计变更及质量事件、质量风险管理等进行质保体系有效运行的评价。</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CNOC</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安全文化评估</dc:title>
  <dc:creator>仇广鑫</dc:creator>
  <cp:lastModifiedBy>朱江</cp:lastModifiedBy>
  <cp:revision>583</cp:revision>
  <dcterms:created xsi:type="dcterms:W3CDTF">2012-08-30T22:54:24Z</dcterms:created>
  <dcterms:modified xsi:type="dcterms:W3CDTF">2021-09-02T02:08:16Z</dcterms:modified>
</cp:coreProperties>
</file>